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836eedacb3b4b2d" /><Relationship Type="http://schemas.openxmlformats.org/officeDocument/2006/relationships/extended-properties" Target="/docProps/app.xml" Id="R9eb27a8d7d024e90" /><Relationship Type="http://schemas.openxmlformats.org/officeDocument/2006/relationships/officeDocument" Target="/ppt/presentation.xml" Id="R1e140185aed745b1" /></Relationships>
</file>

<file path=ppt/presentation.xml><?xml version="1.0" encoding="utf-8"?>
<p:presentation xmlns:p="http://schemas.openxmlformats.org/presentationml/2006/main">
  <p:sldMasterIdLst>
    <p:sldMasterId xmlns:r="http://schemas.openxmlformats.org/officeDocument/2006/relationships" id="2147483648" r:id="Rdbce4556c80a4c8d"/>
  </p:sldMasterIdLst>
  <p:notesMasterIdLst>
    <p:notesMasterId xmlns:r="http://schemas.openxmlformats.org/officeDocument/2006/relationships" r:id="R46b7d9d8bf04416f"/>
  </p:notesMasterIdLst>
  <p:sldIdLst>
    <p:sldId xmlns:r="http://schemas.openxmlformats.org/officeDocument/2006/relationships" id="256" r:id="R0ea672f79c4643a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8f3a1b070024e75" /><Relationship Type="http://schemas.openxmlformats.org/officeDocument/2006/relationships/slideMaster" Target="/ppt/slideMasters/slideMaster1.xml" Id="Rdbce4556c80a4c8d" /><Relationship Type="http://schemas.openxmlformats.org/officeDocument/2006/relationships/notesMaster" Target="/ppt/notesMasters/notesMaster1.xml" Id="R46b7d9d8bf04416f" /><Relationship Type="http://schemas.openxmlformats.org/officeDocument/2006/relationships/presProps" Target="/ppt/presProps.xml" Id="Re1132bead5ec4ff8" /><Relationship Type="http://schemas.openxmlformats.org/officeDocument/2006/relationships/tableStyles" Target="/ppt/tableStyles.xml" Id="R7e6e9b70b67f406f" /><Relationship Type="http://schemas.openxmlformats.org/officeDocument/2006/relationships/slide" Target="/ppt/slides/slide1.xml" Id="R0ea672f79c4643a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3e93ad6d8a14cb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edbf1e0be95439f" /><Relationship Type="http://schemas.openxmlformats.org/officeDocument/2006/relationships/notesMaster" Target="/ppt/notesMasters/notesMaster1.xml" Id="Rf43897da920d4fe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157f9aac04d409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bc6ea7a7c0f4bf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df8d959c8b44790"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3b42b642dca841ef"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b07ef97c9dac46d3"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056b2e60e71481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5B4CBCF-E1DA-4038-BAA2-B34AA23771C2}"/>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98EE1B89-8451-4D9B-A0A3-6B4ECAB50311}"/>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D0968B7-8325-482E-BDA0-307F7EB35CF8}"/>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EF4F9FA-9E5E-4B34-BAF7-73129277323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62629B0E-BE49-43CB-8F34-5C0BB49B2F1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50204387-B8DF-44B1-AA90-7D8024AC777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48649CB-21BF-4419-BA5D-990F179264B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5BB09B8C-FAA8-45C9-8A59-5290AB84D5A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3AAC6C2-8A36-48A5-900A-FA73A2C5FDF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1D65059-2E95-46FA-A3F2-A1DB47A7C53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25d8e1f7e254a04" /><Relationship Type="http://schemas.openxmlformats.org/officeDocument/2006/relationships/slideLayout" Target="/ppt/slideLayouts/slideLayout1.xml" Id="Rdf3fd3dea532448f" /><Relationship Type="http://schemas.openxmlformats.org/officeDocument/2006/relationships/slideLayout" Target="/ppt/slideLayouts/slideLayout2.xml" Id="R6eb21aab6e1c4859" /><Relationship Type="http://schemas.openxmlformats.org/officeDocument/2006/relationships/slideLayout" Target="/ppt/slideLayouts/slideLayout3.xml" Id="R6403690437ab4b2e" /><Relationship Type="http://schemas.openxmlformats.org/officeDocument/2006/relationships/slideLayout" Target="/ppt/slideLayouts/slideLayout4.xml" Id="Re42ed36819004c9c" /><Relationship Type="http://schemas.openxmlformats.org/officeDocument/2006/relationships/slideLayout" Target="/ppt/slideLayouts/slideLayout5.xml" Id="R80e28eee8a9a4d78" /><Relationship Type="http://schemas.openxmlformats.org/officeDocument/2006/relationships/slideLayout" Target="/ppt/slideLayouts/slideLayout6.xml" Id="R9cec9b2cf57f4ff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f3fd3dea532448f"/>
    <p:sldLayoutId xmlns:r="http://schemas.openxmlformats.org/officeDocument/2006/relationships" id="2147483650" r:id="R6eb21aab6e1c4859"/>
    <p:sldLayoutId xmlns:r="http://schemas.openxmlformats.org/officeDocument/2006/relationships" id="2147483651" r:id="R6403690437ab4b2e"/>
    <p:sldLayoutId xmlns:r="http://schemas.openxmlformats.org/officeDocument/2006/relationships" id="2147483652" r:id="Re42ed36819004c9c"/>
    <p:sldLayoutId xmlns:r="http://schemas.openxmlformats.org/officeDocument/2006/relationships" id="2147483653" r:id="R80e28eee8a9a4d78"/>
    <p:sldLayoutId xmlns:r="http://schemas.openxmlformats.org/officeDocument/2006/relationships" id="2147483654" r:id="R9cec9b2cf57f4ff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599de2b853a42c3" /><Relationship Type="http://schemas.openxmlformats.org/officeDocument/2006/relationships/notesSlide" Target="/ppt/notesSlides/notesSlide1.xml" Id="R6c293a9477304abe"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Academic Poster Template">
            <a:extLst xmlns:a="http://schemas.openxmlformats.org/drawingml/2006/main">
              <a:ext uri="{FF2B5EF4-FFF2-40B4-BE49-F238E27FC236}">
                <a16:creationId xmlns:a16="http://schemas.microsoft.com/office/drawing/2014/main" id="{C91D5F3C-F421-4B0B-9A28-9EB5E04AA20C}"/>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Academic Poster Template</a:t>
            </a:r>
          </a:p>
        </p:txBody>
      </p:sp>
      <p:sp>
        <p:nvSpPr>
          <p:cNvPr id="2" name="Build an editable academic poster that separa">
            <a:extLst xmlns:a="http://schemas.openxmlformats.org/drawingml/2006/main">
              <a:ext uri="{FF2B5EF4-FFF2-40B4-BE49-F238E27FC236}">
                <a16:creationId xmlns:a16="http://schemas.microsoft.com/office/drawing/2014/main" id="{63B3063B-55A7-4EF7-B656-96C8132AA3CF}"/>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Build an editable academic poster that separates the question, approach and contribution. Follow the event’s dimensions and citation requirements when replacing the sample prompts.</a:t>
            </a:r>
          </a:p>
        </p:txBody>
      </p:sp>
      <p:sp>
        <p:nvSpPr>
          <p:cNvPr id="3" name="English editable starter. Replace prompts wit">
            <a:extLst xmlns:a="http://schemas.openxmlformats.org/drawingml/2006/main">
              <a:ext uri="{FF2B5EF4-FFF2-40B4-BE49-F238E27FC236}">
                <a16:creationId xmlns:a16="http://schemas.microsoft.com/office/drawing/2014/main" id="{2429A8E2-A170-4CBB-8A73-D709898D02C3}"/>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Research context">
            <a:extLst xmlns:a="http://schemas.openxmlformats.org/drawingml/2006/main">
              <a:ext uri="{FF2B5EF4-FFF2-40B4-BE49-F238E27FC236}">
                <a16:creationId xmlns:a16="http://schemas.microsoft.com/office/drawing/2014/main" id="{E7A15691-77D2-4021-87FD-C0A958C6BA31}"/>
              </a:ext>
            </a:extLst>
          </p:cNvPr>
          <p:cNvSpPr>
            <a:spLocks xmlns:a="http://schemas.openxmlformats.org/drawingml/2006/main" noGrp="1"/>
          </p:cNvSpPr>
          <p:nvPr/>
        </p:nvSpPr>
        <p:spPr>
          <a:xfrm xmlns:a="http://schemas.openxmlformats.org/drawingml/2006/main">
            <a:off x="571500" y="2095500"/>
            <a:ext cx="3505200" cy="2667000"/>
          </a:xfrm>
          <a:prstGeom xmlns:a="http://schemas.openxmlformats.org/drawingml/2006/main" prst="rect">
            <a:avLst/>
          </a:prstGeom>
          <a:solidFill xmlns:a="http://schemas.openxmlformats.org/drawingml/2006/main">
            <a:srgbClr val="E9F2F5"/>
          </a:solidFill>
          <a:ln xmlns:a="http://schemas.openxmlformats.org/drawingml/2006/main" w="11430">
            <a:solidFill>
              <a:srgbClr val="BDCBD3"/>
            </a:solidFill>
            <a:prstDash val="solid"/>
          </a:ln>
        </p:spPr>
      </p:sp>
      <p:sp>
        <p:nvSpPr>
          <p:cNvPr id="5" name="Research context">
            <a:extLst xmlns:a="http://schemas.openxmlformats.org/drawingml/2006/main">
              <a:ext uri="{FF2B5EF4-FFF2-40B4-BE49-F238E27FC236}">
                <a16:creationId xmlns:a16="http://schemas.microsoft.com/office/drawing/2014/main" id="{7C5DF085-E535-4C8C-86C9-485185F94B46}"/>
              </a:ext>
            </a:extLst>
          </p:cNvPr>
          <p:cNvSpPr>
            <a:spLocks xmlns:a="http://schemas.openxmlformats.org/drawingml/2006/main" noGrp="1"/>
          </p:cNvSpPr>
          <p:nvPr/>
        </p:nvSpPr>
        <p:spPr>
          <a:xfrm xmlns:a="http://schemas.openxmlformats.org/drawingml/2006/main">
            <a:off x="742950" y="2247900"/>
            <a:ext cx="31623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Research context</a:t>
            </a:r>
          </a:p>
        </p:txBody>
      </p:sp>
      <p:sp>
        <p:nvSpPr>
          <p:cNvPr id="6" name="Explain the topic and the academic question.">
            <a:extLst xmlns:a="http://schemas.openxmlformats.org/drawingml/2006/main">
              <a:ext uri="{FF2B5EF4-FFF2-40B4-BE49-F238E27FC236}">
                <a16:creationId xmlns:a16="http://schemas.microsoft.com/office/drawing/2014/main" id="{27E0D74C-F06D-44AC-AF5B-2AC03FBF587C}"/>
              </a:ext>
            </a:extLst>
          </p:cNvPr>
          <p:cNvSpPr>
            <a:spLocks xmlns:a="http://schemas.openxmlformats.org/drawingml/2006/main" noGrp="1"/>
          </p:cNvSpPr>
          <p:nvPr/>
        </p:nvSpPr>
        <p:spPr>
          <a:xfrm xmlns:a="http://schemas.openxmlformats.org/drawingml/2006/main">
            <a:off x="742950" y="2952750"/>
            <a:ext cx="3162300" cy="1676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Explain the topic and the academic question.</a:t>
            </a:r>
          </a:p>
        </p:txBody>
      </p:sp>
      <p:sp>
        <p:nvSpPr>
          <p:cNvPr id="7" name="Approach">
            <a:extLst xmlns:a="http://schemas.openxmlformats.org/drawingml/2006/main">
              <a:ext uri="{FF2B5EF4-FFF2-40B4-BE49-F238E27FC236}">
                <a16:creationId xmlns:a16="http://schemas.microsoft.com/office/drawing/2014/main" id="{DBBE3558-1DD1-4478-97F2-1A90CA706D26}"/>
              </a:ext>
            </a:extLst>
          </p:cNvPr>
          <p:cNvSpPr>
            <a:spLocks xmlns:a="http://schemas.openxmlformats.org/drawingml/2006/main" noGrp="1"/>
          </p:cNvSpPr>
          <p:nvPr/>
        </p:nvSpPr>
        <p:spPr>
          <a:xfrm xmlns:a="http://schemas.openxmlformats.org/drawingml/2006/main">
            <a:off x="4343400" y="2095500"/>
            <a:ext cx="3505200" cy="2667000"/>
          </a:xfrm>
          <a:prstGeom xmlns:a="http://schemas.openxmlformats.org/drawingml/2006/main" prst="rect">
            <a:avLst/>
          </a:prstGeom>
          <a:solidFill xmlns:a="http://schemas.openxmlformats.org/drawingml/2006/main">
            <a:srgbClr val="F4EEDD"/>
          </a:solidFill>
          <a:ln xmlns:a="http://schemas.openxmlformats.org/drawingml/2006/main" w="11430">
            <a:solidFill>
              <a:srgbClr val="BDCBD3"/>
            </a:solidFill>
            <a:prstDash val="solid"/>
          </a:ln>
        </p:spPr>
      </p:sp>
      <p:sp>
        <p:nvSpPr>
          <p:cNvPr id="8" name="Approach">
            <a:extLst xmlns:a="http://schemas.openxmlformats.org/drawingml/2006/main">
              <a:ext uri="{FF2B5EF4-FFF2-40B4-BE49-F238E27FC236}">
                <a16:creationId xmlns:a16="http://schemas.microsoft.com/office/drawing/2014/main" id="{DC40BD9C-1363-4A7B-AA35-DD5E22C16358}"/>
              </a:ext>
            </a:extLst>
          </p:cNvPr>
          <p:cNvSpPr>
            <a:spLocks xmlns:a="http://schemas.openxmlformats.org/drawingml/2006/main" noGrp="1"/>
          </p:cNvSpPr>
          <p:nvPr/>
        </p:nvSpPr>
        <p:spPr>
          <a:xfrm xmlns:a="http://schemas.openxmlformats.org/drawingml/2006/main">
            <a:off x="4514850" y="2247900"/>
            <a:ext cx="31623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Approach</a:t>
            </a:r>
          </a:p>
        </p:txBody>
      </p:sp>
      <p:sp>
        <p:nvSpPr>
          <p:cNvPr id="9" name="Describe the method, sources or analytical fr">
            <a:extLst xmlns:a="http://schemas.openxmlformats.org/drawingml/2006/main">
              <a:ext uri="{FF2B5EF4-FFF2-40B4-BE49-F238E27FC236}">
                <a16:creationId xmlns:a16="http://schemas.microsoft.com/office/drawing/2014/main" id="{D2C1CD2F-1BC4-4E43-92CA-4FEF72C5BEC4}"/>
              </a:ext>
            </a:extLst>
          </p:cNvPr>
          <p:cNvSpPr>
            <a:spLocks xmlns:a="http://schemas.openxmlformats.org/drawingml/2006/main" noGrp="1"/>
          </p:cNvSpPr>
          <p:nvPr/>
        </p:nvSpPr>
        <p:spPr>
          <a:xfrm xmlns:a="http://schemas.openxmlformats.org/drawingml/2006/main">
            <a:off x="4514850" y="2952750"/>
            <a:ext cx="3162300" cy="1676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Describe the method, sources or analytical framework.</a:t>
            </a:r>
          </a:p>
        </p:txBody>
      </p:sp>
      <p:sp>
        <p:nvSpPr>
          <p:cNvPr id="10" name="Contribution">
            <a:extLst xmlns:a="http://schemas.openxmlformats.org/drawingml/2006/main">
              <a:ext uri="{FF2B5EF4-FFF2-40B4-BE49-F238E27FC236}">
                <a16:creationId xmlns:a16="http://schemas.microsoft.com/office/drawing/2014/main" id="{44EBED94-3FE4-4A31-9101-820D48BFFB59}"/>
              </a:ext>
            </a:extLst>
          </p:cNvPr>
          <p:cNvSpPr>
            <a:spLocks xmlns:a="http://schemas.openxmlformats.org/drawingml/2006/main" noGrp="1"/>
          </p:cNvSpPr>
          <p:nvPr/>
        </p:nvSpPr>
        <p:spPr>
          <a:xfrm xmlns:a="http://schemas.openxmlformats.org/drawingml/2006/main">
            <a:off x="8115300" y="2095500"/>
            <a:ext cx="3505200" cy="2667000"/>
          </a:xfrm>
          <a:prstGeom xmlns:a="http://schemas.openxmlformats.org/drawingml/2006/main" prst="rect">
            <a:avLst/>
          </a:prstGeom>
          <a:solidFill xmlns:a="http://schemas.openxmlformats.org/drawingml/2006/main">
            <a:srgbClr val="E9EEE3"/>
          </a:solidFill>
          <a:ln xmlns:a="http://schemas.openxmlformats.org/drawingml/2006/main" w="11430">
            <a:solidFill>
              <a:srgbClr val="BDCBD3"/>
            </a:solidFill>
            <a:prstDash val="solid"/>
          </a:ln>
        </p:spPr>
      </p:sp>
      <p:sp>
        <p:nvSpPr>
          <p:cNvPr id="11" name="Contribution">
            <a:extLst xmlns:a="http://schemas.openxmlformats.org/drawingml/2006/main">
              <a:ext uri="{FF2B5EF4-FFF2-40B4-BE49-F238E27FC236}">
                <a16:creationId xmlns:a16="http://schemas.microsoft.com/office/drawing/2014/main" id="{8C2D15B1-4F51-4B09-B1A2-1DC12F4E6A5C}"/>
              </a:ext>
            </a:extLst>
          </p:cNvPr>
          <p:cNvSpPr>
            <a:spLocks xmlns:a="http://schemas.openxmlformats.org/drawingml/2006/main" noGrp="1"/>
          </p:cNvSpPr>
          <p:nvPr/>
        </p:nvSpPr>
        <p:spPr>
          <a:xfrm xmlns:a="http://schemas.openxmlformats.org/drawingml/2006/main">
            <a:off x="8286750" y="2247900"/>
            <a:ext cx="31623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Contribution</a:t>
            </a:r>
          </a:p>
        </p:txBody>
      </p:sp>
      <p:sp>
        <p:nvSpPr>
          <p:cNvPr id="12" name="Present the findings or argument with support">
            <a:extLst xmlns:a="http://schemas.openxmlformats.org/drawingml/2006/main">
              <a:ext uri="{FF2B5EF4-FFF2-40B4-BE49-F238E27FC236}">
                <a16:creationId xmlns:a16="http://schemas.microsoft.com/office/drawing/2014/main" id="{E3D8BDEA-C306-4EAB-844C-29876199B479}"/>
              </a:ext>
            </a:extLst>
          </p:cNvPr>
          <p:cNvSpPr>
            <a:spLocks xmlns:a="http://schemas.openxmlformats.org/drawingml/2006/main" noGrp="1"/>
          </p:cNvSpPr>
          <p:nvPr/>
        </p:nvSpPr>
        <p:spPr>
          <a:xfrm xmlns:a="http://schemas.openxmlformats.org/drawingml/2006/main">
            <a:off x="8286750" y="2952750"/>
            <a:ext cx="3162300" cy="1676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Present the findings or argument with supporting material.</a:t>
            </a:r>
          </a:p>
        </p:txBody>
      </p:sp>
      <p:sp>
        <p:nvSpPr>
          <p:cNvPr id="13" name="Limitations">
            <a:extLst xmlns:a="http://schemas.openxmlformats.org/drawingml/2006/main">
              <a:ext uri="{FF2B5EF4-FFF2-40B4-BE49-F238E27FC236}">
                <a16:creationId xmlns:a16="http://schemas.microsoft.com/office/drawing/2014/main" id="{28AE8103-85BF-4A4F-9316-B1ED3CF7A124}"/>
              </a:ext>
            </a:extLst>
          </p:cNvPr>
          <p:cNvSpPr>
            <a:spLocks xmlns:a="http://schemas.openxmlformats.org/drawingml/2006/main" noGrp="1"/>
          </p:cNvSpPr>
          <p:nvPr/>
        </p:nvSpPr>
        <p:spPr>
          <a:xfrm xmlns:a="http://schemas.openxmlformats.org/drawingml/2006/main">
            <a:off x="571500" y="5095875"/>
            <a:ext cx="5191125"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172B42"/>
                </a:solidFill>
                <a:latin typeface="Arial"/>
                <a:ea typeface="Arial"/>
                <a:cs typeface="Arial"/>
              </a:defRPr>
            </a:defPPr>
            <a:lvl1pPr algn="l">
              <a:defRPr sz="2025" b="1">
                <a:solidFill>
                  <a:srgbClr val="172B42"/>
                </a:solidFill>
                <a:latin typeface="Arial"/>
                <a:ea typeface="Arial"/>
                <a:cs typeface="Arial"/>
              </a:defRPr>
            </a:lvl1pPr>
            <a:lvl2pPr algn="l">
              <a:defRPr sz="2025" b="1">
                <a:solidFill>
                  <a:srgbClr val="172B42"/>
                </a:solidFill>
                <a:latin typeface="Arial"/>
                <a:ea typeface="Arial"/>
                <a:cs typeface="Arial"/>
              </a:defRPr>
            </a:lvl2pPr>
            <a:lvl3pPr algn="l">
              <a:defRPr sz="2025" b="1">
                <a:solidFill>
                  <a:srgbClr val="172B42"/>
                </a:solidFill>
                <a:latin typeface="Arial"/>
                <a:ea typeface="Arial"/>
                <a:cs typeface="Arial"/>
              </a:defRPr>
            </a:lvl3pPr>
            <a:lvl4pPr algn="l">
              <a:defRPr sz="2025" b="1">
                <a:solidFill>
                  <a:srgbClr val="172B42"/>
                </a:solidFill>
                <a:latin typeface="Arial"/>
                <a:ea typeface="Arial"/>
                <a:cs typeface="Arial"/>
              </a:defRPr>
            </a:lvl4pPr>
            <a:lvl5pPr algn="l">
              <a:defRPr sz="2025" b="1">
                <a:solidFill>
                  <a:srgbClr val="172B42"/>
                </a:solidFill>
                <a:latin typeface="Arial"/>
                <a:ea typeface="Arial"/>
                <a:cs typeface="Arial"/>
              </a:defRPr>
            </a:lvl5pPr>
            <a:lvl6pPr algn="l">
              <a:defRPr sz="2025" b="1">
                <a:solidFill>
                  <a:srgbClr val="172B42"/>
                </a:solidFill>
                <a:latin typeface="Arial"/>
                <a:ea typeface="Arial"/>
                <a:cs typeface="Arial"/>
              </a:defRPr>
            </a:lvl6pPr>
            <a:lvl7pPr algn="l">
              <a:defRPr sz="2025" b="1">
                <a:solidFill>
                  <a:srgbClr val="172B42"/>
                </a:solidFill>
                <a:latin typeface="Arial"/>
                <a:ea typeface="Arial"/>
                <a:cs typeface="Arial"/>
              </a:defRPr>
            </a:lvl7pPr>
            <a:lvl8pPr algn="l">
              <a:defRPr sz="2025" b="1">
                <a:solidFill>
                  <a:srgbClr val="172B42"/>
                </a:solidFill>
                <a:latin typeface="Arial"/>
                <a:ea typeface="Arial"/>
                <a:cs typeface="Arial"/>
              </a:defRPr>
            </a:lvl8pPr>
            <a:lvl9pPr algn="l">
              <a:defRPr sz="2025" b="1">
                <a:solidFill>
                  <a:srgbClr val="172B42"/>
                </a:solidFill>
                <a:latin typeface="Arial"/>
                <a:ea typeface="Arial"/>
                <a:cs typeface="Arial"/>
              </a:defRPr>
            </a:lvl9pPr>
          </a:lstStyle>
          <a:p xmlns:a="http://schemas.openxmlformats.org/drawingml/2006/main">
            <a:pPr algn="l">
              <a:defRPr sz="2025" b="1">
                <a:solidFill>
                  <a:srgbClr val="172B42"/>
                </a:solidFill>
                <a:latin typeface="Arial"/>
                <a:ea typeface="Arial"/>
                <a:cs typeface="Arial"/>
              </a:defRPr>
            </a:pPr>
            <a:r>
              <a:rPr sz="2025" b="1">
                <a:solidFill>
                  <a:srgbClr val="172B42"/>
                </a:solidFill>
                <a:latin typeface="Arial"/>
                <a:ea typeface="Arial"/>
                <a:cs typeface="Arial"/>
              </a:rPr>
              <a:t>Limitations</a:t>
            </a:r>
          </a:p>
        </p:txBody>
      </p:sp>
      <p:sp>
        <p:nvSpPr>
          <p:cNvPr id="14" name="State what remains unresolved.">
            <a:extLst xmlns:a="http://schemas.openxmlformats.org/drawingml/2006/main">
              <a:ext uri="{FF2B5EF4-FFF2-40B4-BE49-F238E27FC236}">
                <a16:creationId xmlns:a16="http://schemas.microsoft.com/office/drawing/2014/main" id="{2D0C877E-6509-40D2-A480-A304D20FCCE0}"/>
              </a:ext>
            </a:extLst>
          </p:cNvPr>
          <p:cNvSpPr>
            <a:spLocks xmlns:a="http://schemas.openxmlformats.org/drawingml/2006/main" noGrp="1"/>
          </p:cNvSpPr>
          <p:nvPr/>
        </p:nvSpPr>
        <p:spPr>
          <a:xfrm xmlns:a="http://schemas.openxmlformats.org/drawingml/2006/main">
            <a:off x="571500" y="5562600"/>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State what remains unresolved.</a:t>
            </a:r>
          </a:p>
        </p:txBody>
      </p:sp>
      <p:sp>
        <p:nvSpPr>
          <p:cNvPr id="15" name="Bibliography">
            <a:extLst xmlns:a="http://schemas.openxmlformats.org/drawingml/2006/main">
              <a:ext uri="{FF2B5EF4-FFF2-40B4-BE49-F238E27FC236}">
                <a16:creationId xmlns:a16="http://schemas.microsoft.com/office/drawing/2014/main" id="{0CAC515A-2C5C-452D-8872-B6399885B3D7}"/>
              </a:ext>
            </a:extLst>
          </p:cNvPr>
          <p:cNvSpPr>
            <a:spLocks xmlns:a="http://schemas.openxmlformats.org/drawingml/2006/main" noGrp="1"/>
          </p:cNvSpPr>
          <p:nvPr/>
        </p:nvSpPr>
        <p:spPr>
          <a:xfrm xmlns:a="http://schemas.openxmlformats.org/drawingml/2006/main">
            <a:off x="6381750" y="5095875"/>
            <a:ext cx="5191125"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172B42"/>
                </a:solidFill>
                <a:latin typeface="Arial"/>
                <a:ea typeface="Arial"/>
                <a:cs typeface="Arial"/>
              </a:defRPr>
            </a:defPPr>
            <a:lvl1pPr algn="l">
              <a:defRPr sz="2025" b="1">
                <a:solidFill>
                  <a:srgbClr val="172B42"/>
                </a:solidFill>
                <a:latin typeface="Arial"/>
                <a:ea typeface="Arial"/>
                <a:cs typeface="Arial"/>
              </a:defRPr>
            </a:lvl1pPr>
            <a:lvl2pPr algn="l">
              <a:defRPr sz="2025" b="1">
                <a:solidFill>
                  <a:srgbClr val="172B42"/>
                </a:solidFill>
                <a:latin typeface="Arial"/>
                <a:ea typeface="Arial"/>
                <a:cs typeface="Arial"/>
              </a:defRPr>
            </a:lvl2pPr>
            <a:lvl3pPr algn="l">
              <a:defRPr sz="2025" b="1">
                <a:solidFill>
                  <a:srgbClr val="172B42"/>
                </a:solidFill>
                <a:latin typeface="Arial"/>
                <a:ea typeface="Arial"/>
                <a:cs typeface="Arial"/>
              </a:defRPr>
            </a:lvl3pPr>
            <a:lvl4pPr algn="l">
              <a:defRPr sz="2025" b="1">
                <a:solidFill>
                  <a:srgbClr val="172B42"/>
                </a:solidFill>
                <a:latin typeface="Arial"/>
                <a:ea typeface="Arial"/>
                <a:cs typeface="Arial"/>
              </a:defRPr>
            </a:lvl4pPr>
            <a:lvl5pPr algn="l">
              <a:defRPr sz="2025" b="1">
                <a:solidFill>
                  <a:srgbClr val="172B42"/>
                </a:solidFill>
                <a:latin typeface="Arial"/>
                <a:ea typeface="Arial"/>
                <a:cs typeface="Arial"/>
              </a:defRPr>
            </a:lvl5pPr>
            <a:lvl6pPr algn="l">
              <a:defRPr sz="2025" b="1">
                <a:solidFill>
                  <a:srgbClr val="172B42"/>
                </a:solidFill>
                <a:latin typeface="Arial"/>
                <a:ea typeface="Arial"/>
                <a:cs typeface="Arial"/>
              </a:defRPr>
            </a:lvl6pPr>
            <a:lvl7pPr algn="l">
              <a:defRPr sz="2025" b="1">
                <a:solidFill>
                  <a:srgbClr val="172B42"/>
                </a:solidFill>
                <a:latin typeface="Arial"/>
                <a:ea typeface="Arial"/>
                <a:cs typeface="Arial"/>
              </a:defRPr>
            </a:lvl7pPr>
            <a:lvl8pPr algn="l">
              <a:defRPr sz="2025" b="1">
                <a:solidFill>
                  <a:srgbClr val="172B42"/>
                </a:solidFill>
                <a:latin typeface="Arial"/>
                <a:ea typeface="Arial"/>
                <a:cs typeface="Arial"/>
              </a:defRPr>
            </a:lvl8pPr>
            <a:lvl9pPr algn="l">
              <a:defRPr sz="2025" b="1">
                <a:solidFill>
                  <a:srgbClr val="172B42"/>
                </a:solidFill>
                <a:latin typeface="Arial"/>
                <a:ea typeface="Arial"/>
                <a:cs typeface="Arial"/>
              </a:defRPr>
            </a:lvl9pPr>
          </a:lstStyle>
          <a:p xmlns:a="http://schemas.openxmlformats.org/drawingml/2006/main">
            <a:pPr algn="l">
              <a:defRPr sz="2025" b="1">
                <a:solidFill>
                  <a:srgbClr val="172B42"/>
                </a:solidFill>
                <a:latin typeface="Arial"/>
                <a:ea typeface="Arial"/>
                <a:cs typeface="Arial"/>
              </a:defRPr>
            </a:pPr>
            <a:r>
              <a:rPr sz="2025" b="1">
                <a:solidFill>
                  <a:srgbClr val="172B42"/>
                </a:solidFill>
                <a:latin typeface="Arial"/>
                <a:ea typeface="Arial"/>
                <a:cs typeface="Arial"/>
              </a:rPr>
              <a:t>Bibliography</a:t>
            </a:r>
          </a:p>
        </p:txBody>
      </p:sp>
      <p:sp>
        <p:nvSpPr>
          <p:cNvPr id="16" name="List the cited works in the required style.">
            <a:extLst xmlns:a="http://schemas.openxmlformats.org/drawingml/2006/main">
              <a:ext uri="{FF2B5EF4-FFF2-40B4-BE49-F238E27FC236}">
                <a16:creationId xmlns:a16="http://schemas.microsoft.com/office/drawing/2014/main" id="{71816A00-5A09-4B9C-B823-B78038CA6841}"/>
              </a:ext>
            </a:extLst>
          </p:cNvPr>
          <p:cNvSpPr>
            <a:spLocks xmlns:a="http://schemas.openxmlformats.org/drawingml/2006/main" noGrp="1"/>
          </p:cNvSpPr>
          <p:nvPr/>
        </p:nvSpPr>
        <p:spPr>
          <a:xfrm xmlns:a="http://schemas.openxmlformats.org/drawingml/2006/main">
            <a:off x="6381750" y="5562600"/>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List the cited works in the required style.</a:t>
            </a:r>
          </a:p>
        </p:txBody>
      </p:sp>
    </p:spTree>
    <p:extLst>
      <p:ext uri="{BB962C8B-B14F-4D97-AF65-F5344CB8AC3E}">
        <p14:creationId xmlns:p14="http://schemas.microsoft.com/office/powerpoint/2010/main" val="8008259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2026-10-29T17:41:20.3730000Z</dcterms:created>
  <dcterms:modified xsi:type="dcterms:W3CDTF">2026-10-29T17:41:20.3730000Z</dcterms:modified>
</coreProperties>
</file>