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8c432e6cbbe42e8" /><Relationship Type="http://schemas.openxmlformats.org/officeDocument/2006/relationships/extended-properties" Target="/docProps/app.xml" Id="Rc59d0c3d12634907" /><Relationship Type="http://schemas.openxmlformats.org/officeDocument/2006/relationships/officeDocument" Target="/ppt/presentation.xml" Id="Rbae98c4d9f7445d1" /></Relationships>
</file>

<file path=ppt/presentation.xml><?xml version="1.0" encoding="utf-8"?>
<p:presentation xmlns:p="http://schemas.openxmlformats.org/presentationml/2006/main">
  <p:sldMasterIdLst>
    <p:sldMasterId xmlns:r="http://schemas.openxmlformats.org/officeDocument/2006/relationships" id="2147483648" r:id="R02f7a77d10aa423f"/>
  </p:sldMasterIdLst>
  <p:notesMasterIdLst>
    <p:notesMasterId xmlns:r="http://schemas.openxmlformats.org/officeDocument/2006/relationships" r:id="R7bc32fa5f2df4cde"/>
  </p:notesMasterIdLst>
  <p:sldIdLst>
    <p:sldId xmlns:r="http://schemas.openxmlformats.org/officeDocument/2006/relationships" id="256" r:id="R4e972ed48e744d52"/>
    <p:sldId xmlns:r="http://schemas.openxmlformats.org/officeDocument/2006/relationships" id="257" r:id="R457d9336467842ea"/>
    <p:sldId xmlns:r="http://schemas.openxmlformats.org/officeDocument/2006/relationships" id="258" r:id="R4140f37004ae43ca"/>
    <p:sldId xmlns:r="http://schemas.openxmlformats.org/officeDocument/2006/relationships" id="259" r:id="R333305cfdc4f4f87"/>
    <p:sldId xmlns:r="http://schemas.openxmlformats.org/officeDocument/2006/relationships" id="260" r:id="Rafbc1acda4f54fb3"/>
    <p:sldId xmlns:r="http://schemas.openxmlformats.org/officeDocument/2006/relationships" id="261" r:id="R0c8b499e83464501"/>
    <p:sldId xmlns:r="http://schemas.openxmlformats.org/officeDocument/2006/relationships" id="262" r:id="Rea5fbc092af7457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13418e82e264153" /><Relationship Type="http://schemas.openxmlformats.org/officeDocument/2006/relationships/slideMaster" Target="/ppt/slideMasters/slideMaster1.xml" Id="R02f7a77d10aa423f" /><Relationship Type="http://schemas.openxmlformats.org/officeDocument/2006/relationships/notesMaster" Target="/ppt/notesMasters/notesMaster1.xml" Id="R7bc32fa5f2df4cde" /><Relationship Type="http://schemas.openxmlformats.org/officeDocument/2006/relationships/presProps" Target="/ppt/presProps.xml" Id="Rde15f4f9054d4e3e" /><Relationship Type="http://schemas.openxmlformats.org/officeDocument/2006/relationships/tableStyles" Target="/ppt/tableStyles.xml" Id="R659920a4e7534dd9" /><Relationship Type="http://schemas.openxmlformats.org/officeDocument/2006/relationships/slide" Target="/ppt/slides/slide1.xml" Id="R4e972ed48e744d52" /><Relationship Type="http://schemas.openxmlformats.org/officeDocument/2006/relationships/slide" Target="/ppt/slides/slide2.xml" Id="R457d9336467842ea" /><Relationship Type="http://schemas.openxmlformats.org/officeDocument/2006/relationships/slide" Target="/ppt/slides/slide3.xml" Id="R4140f37004ae43ca" /><Relationship Type="http://schemas.openxmlformats.org/officeDocument/2006/relationships/slide" Target="/ppt/slides/slide4.xml" Id="R333305cfdc4f4f87" /><Relationship Type="http://schemas.openxmlformats.org/officeDocument/2006/relationships/slide" Target="/ppt/slides/slide5.xml" Id="Rafbc1acda4f54fb3" /><Relationship Type="http://schemas.openxmlformats.org/officeDocument/2006/relationships/slide" Target="/ppt/slides/slide6.xml" Id="R0c8b499e83464501" /><Relationship Type="http://schemas.openxmlformats.org/officeDocument/2006/relationships/slide" Target="/ppt/slides/slide7.xml" Id="Rea5fbc092af7457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970822677ef4fe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e6f2631a55a4799" /><Relationship Type="http://schemas.openxmlformats.org/officeDocument/2006/relationships/notesMaster" Target="/ppt/notesMasters/notesMaster1.xml" Id="Ra527bb74c0b54f8d" /></Relationships>
</file>

<file path=ppt/notesSlides/_rels/notesSlide2.xml.rels>&#65279;<?xml version="1.0" encoding="utf-8"?><Relationships xmlns="http://schemas.openxmlformats.org/package/2006/relationships"><Relationship Type="http://schemas.openxmlformats.org/officeDocument/2006/relationships/slide" Target="/ppt/slides/slide2.xml" Id="Rce2eb1a52cb04665" /><Relationship Type="http://schemas.openxmlformats.org/officeDocument/2006/relationships/notesMaster" Target="/ppt/notesMasters/notesMaster1.xml" Id="R4b69fd9367dd49d4" /></Relationships>
</file>

<file path=ppt/notesSlides/_rels/notesSlide3.xml.rels>&#65279;<?xml version="1.0" encoding="utf-8"?><Relationships xmlns="http://schemas.openxmlformats.org/package/2006/relationships"><Relationship Type="http://schemas.openxmlformats.org/officeDocument/2006/relationships/slide" Target="/ppt/slides/slide3.xml" Id="Ra76ccce612c54af0" /><Relationship Type="http://schemas.openxmlformats.org/officeDocument/2006/relationships/notesMaster" Target="/ppt/notesMasters/notesMaster1.xml" Id="R6f371c98ca414014" /></Relationships>
</file>

<file path=ppt/notesSlides/_rels/notesSlide4.xml.rels>&#65279;<?xml version="1.0" encoding="utf-8"?><Relationships xmlns="http://schemas.openxmlformats.org/package/2006/relationships"><Relationship Type="http://schemas.openxmlformats.org/officeDocument/2006/relationships/slide" Target="/ppt/slides/slide4.xml" Id="Rb2cb504dab6c4755" /><Relationship Type="http://schemas.openxmlformats.org/officeDocument/2006/relationships/notesMaster" Target="/ppt/notesMasters/notesMaster1.xml" Id="R19c2b9df001f4472" /></Relationships>
</file>

<file path=ppt/notesSlides/_rels/notesSlide5.xml.rels>&#65279;<?xml version="1.0" encoding="utf-8"?><Relationships xmlns="http://schemas.openxmlformats.org/package/2006/relationships"><Relationship Type="http://schemas.openxmlformats.org/officeDocument/2006/relationships/slide" Target="/ppt/slides/slide5.xml" Id="R85695dbbe6004a97" /><Relationship Type="http://schemas.openxmlformats.org/officeDocument/2006/relationships/notesMaster" Target="/ppt/notesMasters/notesMaster1.xml" Id="R922c93062f7543fb" /></Relationships>
</file>

<file path=ppt/notesSlides/_rels/notesSlide6.xml.rels>&#65279;<?xml version="1.0" encoding="utf-8"?><Relationships xmlns="http://schemas.openxmlformats.org/package/2006/relationships"><Relationship Type="http://schemas.openxmlformats.org/officeDocument/2006/relationships/slide" Target="/ppt/slides/slide6.xml" Id="Re018488d3d6e4859" /><Relationship Type="http://schemas.openxmlformats.org/officeDocument/2006/relationships/notesMaster" Target="/ppt/notesMasters/notesMaster1.xml" Id="R94897f39aa544424" /></Relationships>
</file>

<file path=ppt/notesSlides/_rels/notesSlide7.xml.rels>&#65279;<?xml version="1.0" encoding="utf-8"?><Relationships xmlns="http://schemas.openxmlformats.org/package/2006/relationships"><Relationship Type="http://schemas.openxmlformats.org/officeDocument/2006/relationships/slide" Target="/ppt/slides/slide7.xml" Id="R5a77d35fe6f54096" /><Relationship Type="http://schemas.openxmlformats.org/officeDocument/2006/relationships/notesMaster" Target="/ppt/notesMasters/notesMaster1.xml" Id="R98516d8e60fb4aa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ca1c0bcf7384c3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d3400bfc6704b1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923018c2adf4a2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3b05541e4cf4ea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c627c283478467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622861385434e7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98C74F3-1AAE-42E3-B8CF-5B8333ABB48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FD36D6E-F3DE-4BCA-B2FF-C6B0FCA320B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130A96B-01EE-4E19-9CC6-AC0628C5581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8E409B3-684B-46D3-9EED-281C6E716AC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D423956-E165-4492-9B5D-755076F7197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B19C4D5-39BB-4FF1-A4D3-630D730E0AB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E5E305C-E336-452A-AFA1-A7C4AA86250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854B949-B36A-4D6C-A1D3-1F5241BB430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19B0F80-FDAC-4C76-A171-2D1370540FF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068A308-8FE1-4BB0-AA51-2EA2EED8EFE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859c4a5c0c743c6" /><Relationship Type="http://schemas.openxmlformats.org/officeDocument/2006/relationships/slideLayout" Target="/ppt/slideLayouts/slideLayout1.xml" Id="R0891501c950849ac" /><Relationship Type="http://schemas.openxmlformats.org/officeDocument/2006/relationships/slideLayout" Target="/ppt/slideLayouts/slideLayout2.xml" Id="R619f39dacbad4c7e" /><Relationship Type="http://schemas.openxmlformats.org/officeDocument/2006/relationships/slideLayout" Target="/ppt/slideLayouts/slideLayout3.xml" Id="R57ffd9629b3b4fd0" /><Relationship Type="http://schemas.openxmlformats.org/officeDocument/2006/relationships/slideLayout" Target="/ppt/slideLayouts/slideLayout4.xml" Id="R534721ca7b094177" /><Relationship Type="http://schemas.openxmlformats.org/officeDocument/2006/relationships/slideLayout" Target="/ppt/slideLayouts/slideLayout5.xml" Id="R9647a16530b544c8" /><Relationship Type="http://schemas.openxmlformats.org/officeDocument/2006/relationships/slideLayout" Target="/ppt/slideLayouts/slideLayout6.xml" Id="R3cba4016304743e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891501c950849ac"/>
    <p:sldLayoutId xmlns:r="http://schemas.openxmlformats.org/officeDocument/2006/relationships" id="2147483650" r:id="R619f39dacbad4c7e"/>
    <p:sldLayoutId xmlns:r="http://schemas.openxmlformats.org/officeDocument/2006/relationships" id="2147483651" r:id="R57ffd9629b3b4fd0"/>
    <p:sldLayoutId xmlns:r="http://schemas.openxmlformats.org/officeDocument/2006/relationships" id="2147483652" r:id="R534721ca7b094177"/>
    <p:sldLayoutId xmlns:r="http://schemas.openxmlformats.org/officeDocument/2006/relationships" id="2147483653" r:id="R9647a16530b544c8"/>
    <p:sldLayoutId xmlns:r="http://schemas.openxmlformats.org/officeDocument/2006/relationships" id="2147483654" r:id="R3cba4016304743e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810c11944554719" /><Relationship Type="http://schemas.openxmlformats.org/officeDocument/2006/relationships/notesSlide" Target="/ppt/notesSlides/notesSlide1.xml" Id="Ref878944eb654cd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e7161d9527d4f25" /><Relationship Type="http://schemas.openxmlformats.org/officeDocument/2006/relationships/notesSlide" Target="/ppt/notesSlides/notesSlide2.xml" Id="Rb300a79e2527466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b73de0e082344f8" /><Relationship Type="http://schemas.openxmlformats.org/officeDocument/2006/relationships/notesSlide" Target="/ppt/notesSlides/notesSlide3.xml" Id="Rcefcae5d850f415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24c383c96c74c2f" /><Relationship Type="http://schemas.openxmlformats.org/officeDocument/2006/relationships/notesSlide" Target="/ppt/notesSlides/notesSlide4.xml" Id="R606178df76f74f8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1a3cde0eced4970" /><Relationship Type="http://schemas.openxmlformats.org/officeDocument/2006/relationships/notesSlide" Target="/ppt/notesSlides/notesSlide5.xml" Id="Rd80b0c6d53264fc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1ce382aa675482b" /><Relationship Type="http://schemas.openxmlformats.org/officeDocument/2006/relationships/notesSlide" Target="/ppt/notesSlides/notesSlide6.xml" Id="R14dd093c78fb4b8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5a68bebddcc4128" /><Relationship Type="http://schemas.openxmlformats.org/officeDocument/2006/relationships/notesSlide" Target="/ppt/notesSlides/notesSlide7.xml" Id="Re7ae86d8d61a400d"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Annual Report Presentation">
            <a:extLst xmlns:a="http://schemas.openxmlformats.org/drawingml/2006/main">
              <a:ext uri="{FF2B5EF4-FFF2-40B4-BE49-F238E27FC236}">
                <a16:creationId xmlns:a16="http://schemas.microsoft.com/office/drawing/2014/main" id="{FAF11738-3A28-4406-82C0-2B48AD959BDA}"/>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Annual Report Presentation</a:t>
            </a:r>
          </a:p>
        </p:txBody>
      </p:sp>
      <p:sp>
        <p:nvSpPr>
          <p:cNvPr id="2" name="Create an editable annual-report presentation">
            <a:extLst xmlns:a="http://schemas.openxmlformats.org/drawingml/2006/main">
              <a:ext uri="{FF2B5EF4-FFF2-40B4-BE49-F238E27FC236}">
                <a16:creationId xmlns:a16="http://schemas.microsoft.com/office/drawing/2014/main" id="{78571E3C-7954-4D75-98FB-C325B9217001}"/>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Create an editable annual-report presentation that separates actual outcomes from narrative interpretation. Use approved figures, explain the reporting period and disclose changes in definitions.</a:t>
            </a:r>
          </a:p>
        </p:txBody>
      </p:sp>
      <p:sp>
        <p:nvSpPr>
          <p:cNvPr id="3" name="English editable presentation starter">
            <a:extLst xmlns:a="http://schemas.openxmlformats.org/drawingml/2006/main">
              <a:ext uri="{FF2B5EF4-FFF2-40B4-BE49-F238E27FC236}">
                <a16:creationId xmlns:a16="http://schemas.microsoft.com/office/drawing/2014/main" id="{E238969B-6C4D-4763-9103-859D98F41DBF}"/>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41827101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Year overview">
            <a:extLst xmlns:a="http://schemas.openxmlformats.org/drawingml/2006/main">
              <a:ext uri="{FF2B5EF4-FFF2-40B4-BE49-F238E27FC236}">
                <a16:creationId xmlns:a16="http://schemas.microsoft.com/office/drawing/2014/main" id="{E38A5318-558B-4D6C-AB8A-E691176727D9}"/>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Year overview</a:t>
            </a:r>
          </a:p>
        </p:txBody>
      </p:sp>
      <p:sp>
        <p:nvSpPr>
          <p:cNvPr id="2" name="State the reporting period and the organizati">
            <a:extLst xmlns:a="http://schemas.openxmlformats.org/drawingml/2006/main">
              <a:ext uri="{FF2B5EF4-FFF2-40B4-BE49-F238E27FC236}">
                <a16:creationId xmlns:a16="http://schemas.microsoft.com/office/drawing/2014/main" id="{FEE82DEE-F3F4-420D-B0FF-74E7286858A7}"/>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the reporting period and the organization scope.</a:t>
            </a:r>
          </a:p>
        </p:txBody>
      </p:sp>
      <p:sp>
        <p:nvSpPr>
          <p:cNvPr id="3" name="English editable starter. Replace prompts wit">
            <a:extLst xmlns:a="http://schemas.openxmlformats.org/drawingml/2006/main">
              <a:ext uri="{FF2B5EF4-FFF2-40B4-BE49-F238E27FC236}">
                <a16:creationId xmlns:a16="http://schemas.microsoft.com/office/drawing/2014/main" id="{AEE3199F-9EB1-43FE-A9FD-9AEE3A30865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49260DA7-D666-408F-A060-5C67E303A39C}"/>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7001F7B2-D4A6-4A15-94AD-2D4169A4F53D}"/>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7B4D566D-7803-44B2-9CEE-D490AC931A52}"/>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78A2B5D6-7962-40DD-AA14-18CEB3BCF4BD}"/>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93798040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erformance">
            <a:extLst xmlns:a="http://schemas.openxmlformats.org/drawingml/2006/main">
              <a:ext uri="{FF2B5EF4-FFF2-40B4-BE49-F238E27FC236}">
                <a16:creationId xmlns:a16="http://schemas.microsoft.com/office/drawing/2014/main" id="{70FEAFBD-29BA-467F-A33D-552D743A293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Performance</a:t>
            </a:r>
          </a:p>
        </p:txBody>
      </p:sp>
      <p:sp>
        <p:nvSpPr>
          <p:cNvPr id="2" name="Show actual results against prior periods or ">
            <a:extLst xmlns:a="http://schemas.openxmlformats.org/drawingml/2006/main">
              <a:ext uri="{FF2B5EF4-FFF2-40B4-BE49-F238E27FC236}">
                <a16:creationId xmlns:a16="http://schemas.microsoft.com/office/drawing/2014/main" id="{FA654A52-F744-4509-B804-CA2C97570BA2}"/>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Show actual results against prior periods or agreed targets.</a:t>
            </a:r>
          </a:p>
        </p:txBody>
      </p:sp>
      <p:sp>
        <p:nvSpPr>
          <p:cNvPr id="3" name="English editable starter. Replace prompts wit">
            <a:extLst xmlns:a="http://schemas.openxmlformats.org/drawingml/2006/main">
              <a:ext uri="{FF2B5EF4-FFF2-40B4-BE49-F238E27FC236}">
                <a16:creationId xmlns:a16="http://schemas.microsoft.com/office/drawing/2014/main" id="{CA2A6236-C543-437A-B323-5608FA66844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60BF00E3-D47E-4792-8798-3B67601112D3}"/>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19EB7E8C-AC93-4525-861C-D138AC0892CC}"/>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0F432FC4-C43D-45F7-9739-A452D446D08D}"/>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6EAB053A-4048-4AC1-B44B-F0C9B5ADF3D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4925997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Operations">
            <a:extLst xmlns:a="http://schemas.openxmlformats.org/drawingml/2006/main">
              <a:ext uri="{FF2B5EF4-FFF2-40B4-BE49-F238E27FC236}">
                <a16:creationId xmlns:a16="http://schemas.microsoft.com/office/drawing/2014/main" id="{ECF3A910-8F86-423C-BD2C-4BFAB181ECE9}"/>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Operations</a:t>
            </a:r>
          </a:p>
        </p:txBody>
      </p:sp>
      <p:sp>
        <p:nvSpPr>
          <p:cNvPr id="2" name="Explain supported drivers and material change">
            <a:extLst xmlns:a="http://schemas.openxmlformats.org/drawingml/2006/main">
              <a:ext uri="{FF2B5EF4-FFF2-40B4-BE49-F238E27FC236}">
                <a16:creationId xmlns:a16="http://schemas.microsoft.com/office/drawing/2014/main" id="{CB3A1CC9-B243-4856-857B-921DA3072D8B}"/>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supported drivers and material changes.</a:t>
            </a:r>
          </a:p>
        </p:txBody>
      </p:sp>
      <p:sp>
        <p:nvSpPr>
          <p:cNvPr id="3" name="English editable starter. Replace prompts wit">
            <a:extLst xmlns:a="http://schemas.openxmlformats.org/drawingml/2006/main">
              <a:ext uri="{FF2B5EF4-FFF2-40B4-BE49-F238E27FC236}">
                <a16:creationId xmlns:a16="http://schemas.microsoft.com/office/drawing/2014/main" id="{4128B864-4D1E-4772-BD49-56C5AEF341C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2EB58416-8B87-453B-A516-1FE9B9BA3AE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28FDBF0D-A1EE-4582-91D0-D7449B83109D}"/>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D368A277-8625-46E4-A2AF-FA782AFBDDB1}"/>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13E7F1D7-D9C6-44AB-8452-83EFF36CFFAF}"/>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36364422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Governance">
            <a:extLst xmlns:a="http://schemas.openxmlformats.org/drawingml/2006/main">
              <a:ext uri="{FF2B5EF4-FFF2-40B4-BE49-F238E27FC236}">
                <a16:creationId xmlns:a16="http://schemas.microsoft.com/office/drawing/2014/main" id="{D82F0853-253F-4FB8-B013-04C6B2D13941}"/>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Governance</a:t>
            </a:r>
          </a:p>
        </p:txBody>
      </p:sp>
      <p:sp>
        <p:nvSpPr>
          <p:cNvPr id="2" name="Summarize relevant oversight and control acti">
            <a:extLst xmlns:a="http://schemas.openxmlformats.org/drawingml/2006/main">
              <a:ext uri="{FF2B5EF4-FFF2-40B4-BE49-F238E27FC236}">
                <a16:creationId xmlns:a16="http://schemas.microsoft.com/office/drawing/2014/main" id="{680FF4A0-66F1-4F21-9F51-DB8D0BA66743}"/>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Summarize relevant oversight and control activity.</a:t>
            </a:r>
          </a:p>
        </p:txBody>
      </p:sp>
      <p:sp>
        <p:nvSpPr>
          <p:cNvPr id="3" name="English editable starter. Replace prompts wit">
            <a:extLst xmlns:a="http://schemas.openxmlformats.org/drawingml/2006/main">
              <a:ext uri="{FF2B5EF4-FFF2-40B4-BE49-F238E27FC236}">
                <a16:creationId xmlns:a16="http://schemas.microsoft.com/office/drawing/2014/main" id="{71A7D7F0-6967-4736-8A68-75EF7B3F9438}"/>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092CC857-01CD-4509-849B-0CE1CD36A345}"/>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310CA5EF-6ECF-4F01-AFC1-E754520C2C19}"/>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3510D0D9-E2EF-4F0E-A061-ED6425727888}"/>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8ED9FA28-09E7-4BBA-8321-451BA6708677}"/>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67257484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Outlook">
            <a:extLst xmlns:a="http://schemas.openxmlformats.org/drawingml/2006/main">
              <a:ext uri="{FF2B5EF4-FFF2-40B4-BE49-F238E27FC236}">
                <a16:creationId xmlns:a16="http://schemas.microsoft.com/office/drawing/2014/main" id="{9A37E34F-6D87-4EB0-B352-5C67A60CA134}"/>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Outlook</a:t>
            </a:r>
          </a:p>
        </p:txBody>
      </p:sp>
      <p:sp>
        <p:nvSpPr>
          <p:cNvPr id="2" name="Separate forward-looking assumptions from his">
            <a:extLst xmlns:a="http://schemas.openxmlformats.org/drawingml/2006/main">
              <a:ext uri="{FF2B5EF4-FFF2-40B4-BE49-F238E27FC236}">
                <a16:creationId xmlns:a16="http://schemas.microsoft.com/office/drawing/2014/main" id="{E5A74A12-9BB5-40FA-919E-3B906F3BEE0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Separate forward-looking assumptions from historical results.</a:t>
            </a:r>
          </a:p>
        </p:txBody>
      </p:sp>
      <p:sp>
        <p:nvSpPr>
          <p:cNvPr id="3" name="English editable starter. Replace prompts wit">
            <a:extLst xmlns:a="http://schemas.openxmlformats.org/drawingml/2006/main">
              <a:ext uri="{FF2B5EF4-FFF2-40B4-BE49-F238E27FC236}">
                <a16:creationId xmlns:a16="http://schemas.microsoft.com/office/drawing/2014/main" id="{4E691A46-564F-464C-985F-E4AEE8CBB548}"/>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5DF3B3A2-A4D4-44CB-B0E4-8E4810D73D51}"/>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59FB34A5-29C3-4871-B158-098F7890E139}"/>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B95139FF-51F4-4F94-9262-B32BFFBC63DC}"/>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AEC2524B-8265-41DD-9BD7-5EE9132FD20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45154581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ources">
            <a:extLst xmlns:a="http://schemas.openxmlformats.org/drawingml/2006/main">
              <a:ext uri="{FF2B5EF4-FFF2-40B4-BE49-F238E27FC236}">
                <a16:creationId xmlns:a16="http://schemas.microsoft.com/office/drawing/2014/main" id="{504EB094-7FF9-4D6A-AE7F-2A055EF78BA3}"/>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Sources</a:t>
            </a:r>
          </a:p>
        </p:txBody>
      </p:sp>
      <p:sp>
        <p:nvSpPr>
          <p:cNvPr id="2" name="Identify the approved reports and supporting ">
            <a:extLst xmlns:a="http://schemas.openxmlformats.org/drawingml/2006/main">
              <a:ext uri="{FF2B5EF4-FFF2-40B4-BE49-F238E27FC236}">
                <a16:creationId xmlns:a16="http://schemas.microsoft.com/office/drawing/2014/main" id="{12914550-4F17-435B-AF95-377FE77BF88D}"/>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Identify the approved reports and supporting data.</a:t>
            </a:r>
          </a:p>
        </p:txBody>
      </p:sp>
      <p:sp>
        <p:nvSpPr>
          <p:cNvPr id="3" name="English editable starter. Replace prompts wit">
            <a:extLst xmlns:a="http://schemas.openxmlformats.org/drawingml/2006/main">
              <a:ext uri="{FF2B5EF4-FFF2-40B4-BE49-F238E27FC236}">
                <a16:creationId xmlns:a16="http://schemas.microsoft.com/office/drawing/2014/main" id="{B792EA13-D7D9-4D44-BCEB-FA9A4AFD9AF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AE7195C9-3181-4118-99C8-CA8C7814652E}"/>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86CCC142-421A-4264-B6A9-A7FB0CAD0F6A}"/>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1411A3B3-053A-4F4B-BF61-1DDA9AC3C638}"/>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3AE7B394-81DF-4C1E-BC7C-8356652722FD}"/>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88004892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2026-10-29T17:41:11.0620000Z</dcterms:created>
  <dcterms:modified xsi:type="dcterms:W3CDTF">2026-10-29T17:41:11.0620000Z</dcterms:modified>
</coreProperties>
</file>