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9fc5cb02e6a463b" /><Relationship Type="http://schemas.openxmlformats.org/officeDocument/2006/relationships/extended-properties" Target="/docProps/app.xml" Id="R03b1b8cc713445a6" /><Relationship Type="http://schemas.openxmlformats.org/officeDocument/2006/relationships/officeDocument" Target="/ppt/presentation.xml" Id="Rd36fd2beab2745b5" /></Relationships>
</file>

<file path=ppt/presentation.xml><?xml version="1.0" encoding="utf-8"?>
<p:presentation xmlns:p="http://schemas.openxmlformats.org/presentationml/2006/main">
  <p:sldMasterIdLst>
    <p:sldMasterId xmlns:r="http://schemas.openxmlformats.org/officeDocument/2006/relationships" id="2147483648" r:id="R10a2e8d6dbca4dbb"/>
  </p:sldMasterIdLst>
  <p:notesMasterIdLst>
    <p:notesMasterId xmlns:r="http://schemas.openxmlformats.org/officeDocument/2006/relationships" r:id="R7c513aec8b544cd9"/>
  </p:notesMasterIdLst>
  <p:sldIdLst>
    <p:sldId xmlns:r="http://schemas.openxmlformats.org/officeDocument/2006/relationships" id="256" r:id="Ra6a6315debbf4c01"/>
    <p:sldId xmlns:r="http://schemas.openxmlformats.org/officeDocument/2006/relationships" id="257" r:id="R0470f2e943dd4077"/>
    <p:sldId xmlns:r="http://schemas.openxmlformats.org/officeDocument/2006/relationships" id="258" r:id="Rc7eb83da06154635"/>
    <p:sldId xmlns:r="http://schemas.openxmlformats.org/officeDocument/2006/relationships" id="259" r:id="R3a18ece894164a47"/>
    <p:sldId xmlns:r="http://schemas.openxmlformats.org/officeDocument/2006/relationships" id="260" r:id="Rc558167c040b4d72"/>
    <p:sldId xmlns:r="http://schemas.openxmlformats.org/officeDocument/2006/relationships" id="261" r:id="R69996217197247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06f45fa71254443" /><Relationship Type="http://schemas.openxmlformats.org/officeDocument/2006/relationships/slideMaster" Target="/ppt/slideMasters/slideMaster1.xml" Id="R10a2e8d6dbca4dbb" /><Relationship Type="http://schemas.openxmlformats.org/officeDocument/2006/relationships/notesMaster" Target="/ppt/notesMasters/notesMaster1.xml" Id="R7c513aec8b544cd9" /><Relationship Type="http://schemas.openxmlformats.org/officeDocument/2006/relationships/presProps" Target="/ppt/presProps.xml" Id="R65d6601663064312" /><Relationship Type="http://schemas.openxmlformats.org/officeDocument/2006/relationships/tableStyles" Target="/ppt/tableStyles.xml" Id="Rb0ec31e7148049bd" /><Relationship Type="http://schemas.openxmlformats.org/officeDocument/2006/relationships/slide" Target="/ppt/slides/slide1.xml" Id="Ra6a6315debbf4c01" /><Relationship Type="http://schemas.openxmlformats.org/officeDocument/2006/relationships/slide" Target="/ppt/slides/slide2.xml" Id="R0470f2e943dd4077" /><Relationship Type="http://schemas.openxmlformats.org/officeDocument/2006/relationships/slide" Target="/ppt/slides/slide3.xml" Id="Rc7eb83da06154635" /><Relationship Type="http://schemas.openxmlformats.org/officeDocument/2006/relationships/slide" Target="/ppt/slides/slide4.xml" Id="R3a18ece894164a47" /><Relationship Type="http://schemas.openxmlformats.org/officeDocument/2006/relationships/slide" Target="/ppt/slides/slide5.xml" Id="Rc558167c040b4d72" /><Relationship Type="http://schemas.openxmlformats.org/officeDocument/2006/relationships/slide" Target="/ppt/slides/slide6.xml" Id="R69996217197247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c2b63e7e4c4f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c149010a254f74" /><Relationship Type="http://schemas.openxmlformats.org/officeDocument/2006/relationships/notesMaster" Target="/ppt/notesMasters/notesMaster1.xml" Id="Rb357d01d2ee14b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7c95b67b1c483d" /><Relationship Type="http://schemas.openxmlformats.org/officeDocument/2006/relationships/notesMaster" Target="/ppt/notesMasters/notesMaster1.xml" Id="Rcafde6305141433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2b76eddb1ef4a41" /><Relationship Type="http://schemas.openxmlformats.org/officeDocument/2006/relationships/notesMaster" Target="/ppt/notesMasters/notesMaster1.xml" Id="R4c30bc83fbc04f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618803f4fa584e00" /><Relationship Type="http://schemas.openxmlformats.org/officeDocument/2006/relationships/notesMaster" Target="/ppt/notesMasters/notesMaster1.xml" Id="R11eceee8390d4a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17f67f55764209" /><Relationship Type="http://schemas.openxmlformats.org/officeDocument/2006/relationships/notesMaster" Target="/ppt/notesMasters/notesMaster1.xml" Id="R7eae7089197f46b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45db5a88f504e5e" /><Relationship Type="http://schemas.openxmlformats.org/officeDocument/2006/relationships/notesMaster" Target="/ppt/notesMasters/notesMaster1.xml" Id="R458456c8c1ef4ad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5eb26a3141644c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5cff1c3392c4f1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74dd35971b84f9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e462e9591e7485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2707c3ecac04dc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67042f7d8eb443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3E0F3D-8746-4B70-9EA0-6A4B72D4397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F8D0C31-1222-4400-9631-CEB8A5710C7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F6F4C7B-1D0A-4910-A12C-33C9F4B1032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44E9BFF-7216-40A7-B94A-6304A6AA9BD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88F581A-85C9-4B60-B99E-E0B7B3D17A7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B466D04-23F9-4F1C-B8DA-56243F4E1D3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F06A6D7-7867-4590-9B0D-22C4957C3B5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19F8136-45D6-4200-B15B-25DA60FF979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8467B6C-61CA-4A75-8B8C-1C8C569D98E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29309BA-7B0B-41DF-AAC4-BFD2E033A02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30f697b32bb42e9" /><Relationship Type="http://schemas.openxmlformats.org/officeDocument/2006/relationships/slideLayout" Target="/ppt/slideLayouts/slideLayout1.xml" Id="R746bfef958b2495f" /><Relationship Type="http://schemas.openxmlformats.org/officeDocument/2006/relationships/slideLayout" Target="/ppt/slideLayouts/slideLayout2.xml" Id="R8973abdcf55e4db1" /><Relationship Type="http://schemas.openxmlformats.org/officeDocument/2006/relationships/slideLayout" Target="/ppt/slideLayouts/slideLayout3.xml" Id="R5f468f58b90f49a9" /><Relationship Type="http://schemas.openxmlformats.org/officeDocument/2006/relationships/slideLayout" Target="/ppt/slideLayouts/slideLayout4.xml" Id="R419c6fb0fc4b400e" /><Relationship Type="http://schemas.openxmlformats.org/officeDocument/2006/relationships/slideLayout" Target="/ppt/slideLayouts/slideLayout5.xml" Id="R883e35e6b9d94b65" /><Relationship Type="http://schemas.openxmlformats.org/officeDocument/2006/relationships/slideLayout" Target="/ppt/slideLayouts/slideLayout6.xml" Id="Ra05ab5b14be847a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6bfef958b2495f"/>
    <p:sldLayoutId xmlns:r="http://schemas.openxmlformats.org/officeDocument/2006/relationships" id="2147483650" r:id="R8973abdcf55e4db1"/>
    <p:sldLayoutId xmlns:r="http://schemas.openxmlformats.org/officeDocument/2006/relationships" id="2147483651" r:id="R5f468f58b90f49a9"/>
    <p:sldLayoutId xmlns:r="http://schemas.openxmlformats.org/officeDocument/2006/relationships" id="2147483652" r:id="R419c6fb0fc4b400e"/>
    <p:sldLayoutId xmlns:r="http://schemas.openxmlformats.org/officeDocument/2006/relationships" id="2147483653" r:id="R883e35e6b9d94b65"/>
    <p:sldLayoutId xmlns:r="http://schemas.openxmlformats.org/officeDocument/2006/relationships" id="2147483654" r:id="Ra05ab5b14be847a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f2f5da60f104958" /><Relationship Type="http://schemas.openxmlformats.org/officeDocument/2006/relationships/notesSlide" Target="/ppt/notesSlides/notesSlide1.xml" Id="Rbd5c398584d842b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fc56aee71b54b2c" /><Relationship Type="http://schemas.openxmlformats.org/officeDocument/2006/relationships/notesSlide" Target="/ppt/notesSlides/notesSlide2.xml" Id="R6613d30d72b440d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9f9d197c6d644c9" /><Relationship Type="http://schemas.openxmlformats.org/officeDocument/2006/relationships/notesSlide" Target="/ppt/notesSlides/notesSlide3.xml" Id="Ra158fb64923f45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e87df695eb04d90" /><Relationship Type="http://schemas.openxmlformats.org/officeDocument/2006/relationships/notesSlide" Target="/ppt/notesSlides/notesSlide4.xml" Id="Rb439e58bf6074b6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e1eb47578af4eba" /><Relationship Type="http://schemas.openxmlformats.org/officeDocument/2006/relationships/notesSlide" Target="/ppt/notesSlides/notesSlide5.xml" Id="Rdd8e214df1ed465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274374229ae4b2e" /><Relationship Type="http://schemas.openxmlformats.org/officeDocument/2006/relationships/notesSlide" Target="/ppt/notesSlides/notesSlide6.xml" Id="Ra8cc9ff3b6314389"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Book Report Presentation">
            <a:extLst xmlns:a="http://schemas.openxmlformats.org/drawingml/2006/main">
              <a:ext uri="{FF2B5EF4-FFF2-40B4-BE49-F238E27FC236}">
                <a16:creationId xmlns:a16="http://schemas.microsoft.com/office/drawing/2014/main" id="{6D206A82-1492-4372-A07A-6A9DD7F09A4D}"/>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Book Report Presentation</a:t>
            </a:r>
          </a:p>
        </p:txBody>
      </p:sp>
      <p:sp>
        <p:nvSpPr>
          <p:cNvPr id="2" name="Create an editable presentation that introduc">
            <a:extLst xmlns:a="http://schemas.openxmlformats.org/drawingml/2006/main">
              <a:ext uri="{FF2B5EF4-FFF2-40B4-BE49-F238E27FC236}">
                <a16:creationId xmlns:a16="http://schemas.microsoft.com/office/drawing/2014/main" id="{DE298F4A-9152-4FFA-A4CF-8240603F26C8}"/>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editable presentation that introduces the book and supports your interpretation with examples. Follow the assignment’s citation rules and avoid reproducing long passages.</a:t>
            </a:r>
          </a:p>
        </p:txBody>
      </p:sp>
      <p:sp>
        <p:nvSpPr>
          <p:cNvPr id="3" name="English editable presentation starter">
            <a:extLst xmlns:a="http://schemas.openxmlformats.org/drawingml/2006/main">
              <a:ext uri="{FF2B5EF4-FFF2-40B4-BE49-F238E27FC236}">
                <a16:creationId xmlns:a16="http://schemas.microsoft.com/office/drawing/2014/main" id="{3195A3D1-51F4-4B80-B134-AD1D9100DE4F}"/>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1027493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Book information">
            <a:extLst xmlns:a="http://schemas.openxmlformats.org/drawingml/2006/main">
              <a:ext uri="{FF2B5EF4-FFF2-40B4-BE49-F238E27FC236}">
                <a16:creationId xmlns:a16="http://schemas.microsoft.com/office/drawing/2014/main" id="{6E54E1A9-5DE6-41FA-A5A7-EECEA7AF98E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Book information</a:t>
            </a:r>
          </a:p>
        </p:txBody>
      </p:sp>
      <p:sp>
        <p:nvSpPr>
          <p:cNvPr id="2" name="Name the title, author and relevant publicati">
            <a:extLst xmlns:a="http://schemas.openxmlformats.org/drawingml/2006/main">
              <a:ext uri="{FF2B5EF4-FFF2-40B4-BE49-F238E27FC236}">
                <a16:creationId xmlns:a16="http://schemas.microsoft.com/office/drawing/2014/main" id="{D7111AA0-28B1-49E2-BE30-D02293FDA34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Name the title, author and relevant publication details.</a:t>
            </a:r>
          </a:p>
        </p:txBody>
      </p:sp>
      <p:sp>
        <p:nvSpPr>
          <p:cNvPr id="3" name="English editable starter. Replace prompts wit">
            <a:extLst xmlns:a="http://schemas.openxmlformats.org/drawingml/2006/main">
              <a:ext uri="{FF2B5EF4-FFF2-40B4-BE49-F238E27FC236}">
                <a16:creationId xmlns:a16="http://schemas.microsoft.com/office/drawing/2014/main" id="{90977800-1002-4049-A7F1-11A9A66ABB2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AAF0EB0-6DF3-4091-9D95-E0C91327098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5C18609-E466-4600-BEDF-A11072EB287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B1039BD-75D1-48DD-A330-0CDE8807439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89FD765-63ED-4482-AF29-0CE07DBB1589}"/>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5823290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verview">
            <a:extLst xmlns:a="http://schemas.openxmlformats.org/drawingml/2006/main">
              <a:ext uri="{FF2B5EF4-FFF2-40B4-BE49-F238E27FC236}">
                <a16:creationId xmlns:a16="http://schemas.microsoft.com/office/drawing/2014/main" id="{07E76C64-AF28-43C0-9D4E-55C99FD6BBC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Overview</a:t>
            </a:r>
          </a:p>
        </p:txBody>
      </p:sp>
      <p:sp>
        <p:nvSpPr>
          <p:cNvPr id="2" name="Summarize the setting and central situation i">
            <a:extLst xmlns:a="http://schemas.openxmlformats.org/drawingml/2006/main">
              <a:ext uri="{FF2B5EF4-FFF2-40B4-BE49-F238E27FC236}">
                <a16:creationId xmlns:a16="http://schemas.microsoft.com/office/drawing/2014/main" id="{BEF91C8A-9943-462D-BEDC-0FB2CAB2AAC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Summarize the setting and central situation in your own words.</a:t>
            </a:r>
          </a:p>
        </p:txBody>
      </p:sp>
      <p:sp>
        <p:nvSpPr>
          <p:cNvPr id="3" name="English editable starter. Replace prompts wit">
            <a:extLst xmlns:a="http://schemas.openxmlformats.org/drawingml/2006/main">
              <a:ext uri="{FF2B5EF4-FFF2-40B4-BE49-F238E27FC236}">
                <a16:creationId xmlns:a16="http://schemas.microsoft.com/office/drawing/2014/main" id="{75C4E151-DB5A-4667-AA6C-F07172E29A6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7361F38-C2E1-474B-B6E6-6499BB7D9FD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1F32C01-B427-4114-B45E-2D295731253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CBB4F1B-0C89-45A7-B9B5-26F2F15EEE3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B7000F3-C33D-41F2-A743-15063AB2BE5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287595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hemes">
            <a:extLst xmlns:a="http://schemas.openxmlformats.org/drawingml/2006/main">
              <a:ext uri="{FF2B5EF4-FFF2-40B4-BE49-F238E27FC236}">
                <a16:creationId xmlns:a16="http://schemas.microsoft.com/office/drawing/2014/main" id="{21B4D80F-F2C5-44DE-B4F8-BF48B16CB12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Themes</a:t>
            </a:r>
          </a:p>
        </p:txBody>
      </p:sp>
      <p:sp>
        <p:nvSpPr>
          <p:cNvPr id="2" name="Explain the main themes with short, cited exa">
            <a:extLst xmlns:a="http://schemas.openxmlformats.org/drawingml/2006/main">
              <a:ext uri="{FF2B5EF4-FFF2-40B4-BE49-F238E27FC236}">
                <a16:creationId xmlns:a16="http://schemas.microsoft.com/office/drawing/2014/main" id="{29758192-01CA-42C8-8CEB-6B7CCC12F3C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main themes with short, cited examples.</a:t>
            </a:r>
          </a:p>
        </p:txBody>
      </p:sp>
      <p:sp>
        <p:nvSpPr>
          <p:cNvPr id="3" name="English editable starter. Replace prompts wit">
            <a:extLst xmlns:a="http://schemas.openxmlformats.org/drawingml/2006/main">
              <a:ext uri="{FF2B5EF4-FFF2-40B4-BE49-F238E27FC236}">
                <a16:creationId xmlns:a16="http://schemas.microsoft.com/office/drawing/2014/main" id="{A8FF3B16-8FAF-4628-898A-9DF57777E04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15CEA62-EEB8-4571-9FCE-FA71C025524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EE55AAA-EA61-4117-9BD9-50444F33ED4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3C4107F-CAD3-4296-B2C7-50747322E1B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8552DBE0-99B0-47D9-B438-43981B492C5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96440173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nalysis">
            <a:extLst xmlns:a="http://schemas.openxmlformats.org/drawingml/2006/main">
              <a:ext uri="{FF2B5EF4-FFF2-40B4-BE49-F238E27FC236}">
                <a16:creationId xmlns:a16="http://schemas.microsoft.com/office/drawing/2014/main" id="{A6188B0A-5797-46DC-B8B5-D42031D9A7DD}"/>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Analysis</a:t>
            </a:r>
          </a:p>
        </p:txBody>
      </p:sp>
      <p:sp>
        <p:nvSpPr>
          <p:cNvPr id="2" name="Discuss how the writing supports your interpr">
            <a:extLst xmlns:a="http://schemas.openxmlformats.org/drawingml/2006/main">
              <a:ext uri="{FF2B5EF4-FFF2-40B4-BE49-F238E27FC236}">
                <a16:creationId xmlns:a16="http://schemas.microsoft.com/office/drawing/2014/main" id="{91D755B3-31D6-474F-A3E5-D46ED088961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Discuss how the writing supports your interpretation.</a:t>
            </a:r>
          </a:p>
        </p:txBody>
      </p:sp>
      <p:sp>
        <p:nvSpPr>
          <p:cNvPr id="3" name="English editable starter. Replace prompts wit">
            <a:extLst xmlns:a="http://schemas.openxmlformats.org/drawingml/2006/main">
              <a:ext uri="{FF2B5EF4-FFF2-40B4-BE49-F238E27FC236}">
                <a16:creationId xmlns:a16="http://schemas.microsoft.com/office/drawing/2014/main" id="{2E8049ED-468A-45A7-A7B3-F48D3D2709B5}"/>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2D4CD94-F53A-4D19-9AEB-4A62866658E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9378486-2758-4484-A2F1-3E4B99E5620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073885D-8EB8-4D81-8624-DC3C0D8E873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1D0D232-AD0F-4D2C-8735-F67C522BA9B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6810926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sponse">
            <a:extLst xmlns:a="http://schemas.openxmlformats.org/drawingml/2006/main">
              <a:ext uri="{FF2B5EF4-FFF2-40B4-BE49-F238E27FC236}">
                <a16:creationId xmlns:a16="http://schemas.microsoft.com/office/drawing/2014/main" id="{3B3E473F-238F-4DF4-8EE6-18988168FD1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Response</a:t>
            </a:r>
          </a:p>
        </p:txBody>
      </p:sp>
      <p:sp>
        <p:nvSpPr>
          <p:cNvPr id="2" name="State your conclusion and the evidence behind">
            <a:extLst xmlns:a="http://schemas.openxmlformats.org/drawingml/2006/main">
              <a:ext uri="{FF2B5EF4-FFF2-40B4-BE49-F238E27FC236}">
                <a16:creationId xmlns:a16="http://schemas.microsoft.com/office/drawing/2014/main" id="{F15D8E38-8194-4834-9530-1826DFAF12A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your conclusion and the evidence behind it.</a:t>
            </a:r>
          </a:p>
        </p:txBody>
      </p:sp>
      <p:sp>
        <p:nvSpPr>
          <p:cNvPr id="3" name="English editable starter. Replace prompts wit">
            <a:extLst xmlns:a="http://schemas.openxmlformats.org/drawingml/2006/main">
              <a:ext uri="{FF2B5EF4-FFF2-40B4-BE49-F238E27FC236}">
                <a16:creationId xmlns:a16="http://schemas.microsoft.com/office/drawing/2014/main" id="{F461F52C-7757-42E5-BEB0-CE96F2D44DD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3E609C8-AC35-4D0E-94C1-D5BD90534E3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F66804E-1D1A-4957-88BB-C102186B834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2CA1A4BE-B820-41B8-96FF-511EF06FBAF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9A22695-62B7-4052-81B2-8AB54F6A1BB3}"/>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211899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2026-10-29T17:41:29.4540000Z</dcterms:created>
  <dcterms:modified xsi:type="dcterms:W3CDTF">2026-10-29T17:41:29.4540000Z</dcterms:modified>
</coreProperties>
</file>