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27552646dc994f79" /><Relationship Type="http://schemas.openxmlformats.org/officeDocument/2006/relationships/extended-properties" Target="/docProps/app.xml" Id="Reb6d0414b2a84664" /><Relationship Type="http://schemas.openxmlformats.org/officeDocument/2006/relationships/officeDocument" Target="/ppt/presentation.xml" Id="Re985a05be7014f25" /></Relationships>
</file>

<file path=ppt/presentation.xml><?xml version="1.0" encoding="utf-8"?>
<p:presentation xmlns:p="http://schemas.openxmlformats.org/presentationml/2006/main">
  <p:sldMasterIdLst>
    <p:sldMasterId xmlns:r="http://schemas.openxmlformats.org/officeDocument/2006/relationships" id="2147483648" r:id="Rb5d4f44cdd304aa1"/>
  </p:sldMasterIdLst>
  <p:notesMasterIdLst>
    <p:notesMasterId xmlns:r="http://schemas.openxmlformats.org/officeDocument/2006/relationships" r:id="R25ad12f2122941f3"/>
  </p:notesMasterIdLst>
  <p:sldIdLst>
    <p:sldId xmlns:r="http://schemas.openxmlformats.org/officeDocument/2006/relationships" id="256" r:id="R7a8bb02065684424"/>
    <p:sldId xmlns:r="http://schemas.openxmlformats.org/officeDocument/2006/relationships" id="257" r:id="R7546f6b8292c4f88"/>
    <p:sldId xmlns:r="http://schemas.openxmlformats.org/officeDocument/2006/relationships" id="258" r:id="R09ae2e92922f4c5b"/>
    <p:sldId xmlns:r="http://schemas.openxmlformats.org/officeDocument/2006/relationships" id="259" r:id="R12aaa9a8417f4ae7"/>
    <p:sldId xmlns:r="http://schemas.openxmlformats.org/officeDocument/2006/relationships" id="260" r:id="Rd79ded567a9d44a7"/>
    <p:sldId xmlns:r="http://schemas.openxmlformats.org/officeDocument/2006/relationships" id="261" r:id="Rd2b8bca0a20b4631"/>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c35d2388298446f9" /><Relationship Type="http://schemas.openxmlformats.org/officeDocument/2006/relationships/slideMaster" Target="/ppt/slideMasters/slideMaster1.xml" Id="Rb5d4f44cdd304aa1" /><Relationship Type="http://schemas.openxmlformats.org/officeDocument/2006/relationships/notesMaster" Target="/ppt/notesMasters/notesMaster1.xml" Id="R25ad12f2122941f3" /><Relationship Type="http://schemas.openxmlformats.org/officeDocument/2006/relationships/presProps" Target="/ppt/presProps.xml" Id="R3b0c105e17c14256" /><Relationship Type="http://schemas.openxmlformats.org/officeDocument/2006/relationships/tableStyles" Target="/ppt/tableStyles.xml" Id="R67c39f02480d49c0" /><Relationship Type="http://schemas.openxmlformats.org/officeDocument/2006/relationships/slide" Target="/ppt/slides/slide1.xml" Id="R7a8bb02065684424" /><Relationship Type="http://schemas.openxmlformats.org/officeDocument/2006/relationships/slide" Target="/ppt/slides/slide2.xml" Id="R7546f6b8292c4f88" /><Relationship Type="http://schemas.openxmlformats.org/officeDocument/2006/relationships/slide" Target="/ppt/slides/slide3.xml" Id="R09ae2e92922f4c5b" /><Relationship Type="http://schemas.openxmlformats.org/officeDocument/2006/relationships/slide" Target="/ppt/slides/slide4.xml" Id="R12aaa9a8417f4ae7" /><Relationship Type="http://schemas.openxmlformats.org/officeDocument/2006/relationships/slide" Target="/ppt/slides/slide5.xml" Id="Rd79ded567a9d44a7" /><Relationship Type="http://schemas.openxmlformats.org/officeDocument/2006/relationships/slide" Target="/ppt/slides/slide6.xml" Id="Rd2b8bca0a20b4631"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70f47fe316fe486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2f279c08a4484889" /><Relationship Type="http://schemas.openxmlformats.org/officeDocument/2006/relationships/notesMaster" Target="/ppt/notesMasters/notesMaster1.xml" Id="R7f9063c4fde54d23" /></Relationships>
</file>

<file path=ppt/notesSlides/_rels/notesSlide2.xml.rels>&#65279;<?xml version="1.0" encoding="utf-8"?><Relationships xmlns="http://schemas.openxmlformats.org/package/2006/relationships"><Relationship Type="http://schemas.openxmlformats.org/officeDocument/2006/relationships/slide" Target="/ppt/slides/slide2.xml" Id="R9c36dba8c44145b4" /><Relationship Type="http://schemas.openxmlformats.org/officeDocument/2006/relationships/notesMaster" Target="/ppt/notesMasters/notesMaster1.xml" Id="R3f7af11d621842c5" /></Relationships>
</file>

<file path=ppt/notesSlides/_rels/notesSlide3.xml.rels>&#65279;<?xml version="1.0" encoding="utf-8"?><Relationships xmlns="http://schemas.openxmlformats.org/package/2006/relationships"><Relationship Type="http://schemas.openxmlformats.org/officeDocument/2006/relationships/slide" Target="/ppt/slides/slide3.xml" Id="Rf6f7dc614c06459d" /><Relationship Type="http://schemas.openxmlformats.org/officeDocument/2006/relationships/notesMaster" Target="/ppt/notesMasters/notesMaster1.xml" Id="R8a6f165d546a439e" /></Relationships>
</file>

<file path=ppt/notesSlides/_rels/notesSlide4.xml.rels>&#65279;<?xml version="1.0" encoding="utf-8"?><Relationships xmlns="http://schemas.openxmlformats.org/package/2006/relationships"><Relationship Type="http://schemas.openxmlformats.org/officeDocument/2006/relationships/slide" Target="/ppt/slides/slide4.xml" Id="R117e6a73da824ef6" /><Relationship Type="http://schemas.openxmlformats.org/officeDocument/2006/relationships/notesMaster" Target="/ppt/notesMasters/notesMaster1.xml" Id="Rc31d93f42dc54940" /></Relationships>
</file>

<file path=ppt/notesSlides/_rels/notesSlide5.xml.rels>&#65279;<?xml version="1.0" encoding="utf-8"?><Relationships xmlns="http://schemas.openxmlformats.org/package/2006/relationships"><Relationship Type="http://schemas.openxmlformats.org/officeDocument/2006/relationships/slide" Target="/ppt/slides/slide5.xml" Id="R90f14853ad6e4b3b" /><Relationship Type="http://schemas.openxmlformats.org/officeDocument/2006/relationships/notesMaster" Target="/ppt/notesMasters/notesMaster1.xml" Id="Rc1cfb342e8d7495f" /></Relationships>
</file>

<file path=ppt/notesSlides/_rels/notesSlide6.xml.rels>&#65279;<?xml version="1.0" encoding="utf-8"?><Relationships xmlns="http://schemas.openxmlformats.org/package/2006/relationships"><Relationship Type="http://schemas.openxmlformats.org/officeDocument/2006/relationships/slide" Target="/ppt/slides/slide6.xml" Id="R89f145d87ece44a1" /><Relationship Type="http://schemas.openxmlformats.org/officeDocument/2006/relationships/notesMaster" Target="/ppt/notesMasters/notesMaster1.xml" Id="R4d0cd4e4af1a4b2b"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editable template. Replace the prompts with your own content before sharing. No sample figures represent measured results.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f8ebb8d3fd804a09"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6e365e737c554fc2"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dcc54b556c9f4afd"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e7e6dfe8d79b4194"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46bb96c8b7864bb3"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6fd167c10cd74c9b"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CFEE990C-9F63-41FB-829C-4CD761AD405B}"/>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E3F5317B-1021-4237-8D69-118EA2CB0B92}"/>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88CE7AE8-BF5C-4307-B488-000CE0F5F3EC}"/>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9B89D363-FA0F-4AAB-A370-1A1EFC204D82}"/>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D6729B3C-70CF-4020-ACFB-184DCE8E87AD}"/>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75C21480-016C-4210-B7F7-F324EC912CDB}"/>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27AF8F27-A5AC-4BE2-87CA-C071037A8B3D}"/>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796980B5-3053-4865-93A5-EB31C53BF439}"/>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6AC3A876-149F-4CA4-AA47-D4BD2955C8AA}"/>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47C6B0B0-6257-4947-A8D1-39BBE8656F75}"/>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576c5ca476fa4949" /><Relationship Type="http://schemas.openxmlformats.org/officeDocument/2006/relationships/slideLayout" Target="/ppt/slideLayouts/slideLayout1.xml" Id="R98a0e3a760a64af1" /><Relationship Type="http://schemas.openxmlformats.org/officeDocument/2006/relationships/slideLayout" Target="/ppt/slideLayouts/slideLayout2.xml" Id="Rdfae86abe4374499" /><Relationship Type="http://schemas.openxmlformats.org/officeDocument/2006/relationships/slideLayout" Target="/ppt/slideLayouts/slideLayout3.xml" Id="R637cf9d963424c86" /><Relationship Type="http://schemas.openxmlformats.org/officeDocument/2006/relationships/slideLayout" Target="/ppt/slideLayouts/slideLayout4.xml" Id="Re948f8851076490d" /><Relationship Type="http://schemas.openxmlformats.org/officeDocument/2006/relationships/slideLayout" Target="/ppt/slideLayouts/slideLayout5.xml" Id="Rfc564ad6e9904225" /><Relationship Type="http://schemas.openxmlformats.org/officeDocument/2006/relationships/slideLayout" Target="/ppt/slideLayouts/slideLayout6.xml" Id="R134d2b6892974623"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98a0e3a760a64af1"/>
    <p:sldLayoutId xmlns:r="http://schemas.openxmlformats.org/officeDocument/2006/relationships" id="2147483650" r:id="Rdfae86abe4374499"/>
    <p:sldLayoutId xmlns:r="http://schemas.openxmlformats.org/officeDocument/2006/relationships" id="2147483651" r:id="R637cf9d963424c86"/>
    <p:sldLayoutId xmlns:r="http://schemas.openxmlformats.org/officeDocument/2006/relationships" id="2147483652" r:id="Re948f8851076490d"/>
    <p:sldLayoutId xmlns:r="http://schemas.openxmlformats.org/officeDocument/2006/relationships" id="2147483653" r:id="Rfc564ad6e9904225"/>
    <p:sldLayoutId xmlns:r="http://schemas.openxmlformats.org/officeDocument/2006/relationships" id="2147483654" r:id="R134d2b6892974623"/>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547bc8df09bb444c" /><Relationship Type="http://schemas.openxmlformats.org/officeDocument/2006/relationships/notesSlide" Target="/ppt/notesSlides/notesSlide1.xml" Id="R42d9c576d00b4e9c"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4c7d158d350a4e30" /><Relationship Type="http://schemas.openxmlformats.org/officeDocument/2006/relationships/notesSlide" Target="/ppt/notesSlides/notesSlide2.xml" Id="Rdf29ce2a81504768"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2e335a60d3224acd" /><Relationship Type="http://schemas.openxmlformats.org/officeDocument/2006/relationships/notesSlide" Target="/ppt/notesSlides/notesSlide3.xml" Id="R33d828fcaaa84828"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5d032032499047c2" /><Relationship Type="http://schemas.openxmlformats.org/officeDocument/2006/relationships/notesSlide" Target="/ppt/notesSlides/notesSlide4.xml" Id="R6ded0bfc87484ef1"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94e42a03a87f498c" /><Relationship Type="http://schemas.openxmlformats.org/officeDocument/2006/relationships/notesSlide" Target="/ppt/notesSlides/notesSlide5.xml" Id="R75225c41d42e40b7"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198495e796ca41db" /><Relationship Type="http://schemas.openxmlformats.org/officeDocument/2006/relationships/notesSlide" Target="/ppt/notesSlides/notesSlide6.xml" Id="R4cbeed6d7bca44cc" /></Relationships>
</file>

<file path=ppt/slides/slide1.xml><?xml version="1.0" encoding="utf-8"?>
<p:sld xmlns:p="http://schemas.openxmlformats.org/presentationml/2006/main">
  <p:cSld>
    <p:bg>
      <p:bgPr>
        <a:solidFill xmlns:a="http://schemas.openxmlformats.org/drawingml/2006/main">
          <a:srgbClr val="17384B"/>
        </a:solidFill>
      </p:bgPr>
    </p:bg>
    <p:spTree>
      <p:nvGrpSpPr>
        <p:cNvPr id="1" name=""/>
        <p:cNvGrpSpPr/>
        <p:nvPr/>
      </p:nvGrpSpPr>
      <p:grpSpPr>
        <a:xfrm xmlns:a="http://schemas.openxmlformats.org/drawingml/2006/main"/>
      </p:grpSpPr>
      <p:sp>
        <p:nvSpPr>
          <p:cNvPr id="4" name="Business Presentation Template">
            <a:extLst xmlns:a="http://schemas.openxmlformats.org/drawingml/2006/main">
              <a:ext uri="{FF2B5EF4-FFF2-40B4-BE49-F238E27FC236}">
                <a16:creationId xmlns:a16="http://schemas.microsoft.com/office/drawing/2014/main" id="{3782D07C-AA91-4A14-BB49-5F958E6C18BC}"/>
              </a:ext>
            </a:extLst>
          </p:cNvPr>
          <p:cNvSpPr>
            <a:spLocks xmlns:a="http://schemas.openxmlformats.org/drawingml/2006/main" noGrp="1"/>
          </p:cNvSpPr>
          <p:nvPr/>
        </p:nvSpPr>
        <p:spPr>
          <a:xfrm xmlns:a="http://schemas.openxmlformats.org/drawingml/2006/main">
            <a:off x="723900" y="1695450"/>
            <a:ext cx="1057275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4500" b="1">
                <a:solidFill>
                  <a:srgbClr val="FFFFFF"/>
                </a:solidFill>
                <a:latin typeface="Arial"/>
                <a:ea typeface="Arial"/>
                <a:cs typeface="Arial"/>
              </a:defRPr>
            </a:defPPr>
            <a:lvl1pPr algn="l">
              <a:defRPr sz="4500" b="1">
                <a:solidFill>
                  <a:srgbClr val="FFFFFF"/>
                </a:solidFill>
                <a:latin typeface="Arial"/>
                <a:ea typeface="Arial"/>
                <a:cs typeface="Arial"/>
              </a:defRPr>
            </a:lvl1pPr>
            <a:lvl2pPr algn="l">
              <a:defRPr sz="4500" b="1">
                <a:solidFill>
                  <a:srgbClr val="FFFFFF"/>
                </a:solidFill>
                <a:latin typeface="Arial"/>
                <a:ea typeface="Arial"/>
                <a:cs typeface="Arial"/>
              </a:defRPr>
            </a:lvl2pPr>
            <a:lvl3pPr algn="l">
              <a:defRPr sz="4500" b="1">
                <a:solidFill>
                  <a:srgbClr val="FFFFFF"/>
                </a:solidFill>
                <a:latin typeface="Arial"/>
                <a:ea typeface="Arial"/>
                <a:cs typeface="Arial"/>
              </a:defRPr>
            </a:lvl3pPr>
            <a:lvl4pPr algn="l">
              <a:defRPr sz="4500" b="1">
                <a:solidFill>
                  <a:srgbClr val="FFFFFF"/>
                </a:solidFill>
                <a:latin typeface="Arial"/>
                <a:ea typeface="Arial"/>
                <a:cs typeface="Arial"/>
              </a:defRPr>
            </a:lvl4pPr>
            <a:lvl5pPr algn="l">
              <a:defRPr sz="4500" b="1">
                <a:solidFill>
                  <a:srgbClr val="FFFFFF"/>
                </a:solidFill>
                <a:latin typeface="Arial"/>
                <a:ea typeface="Arial"/>
                <a:cs typeface="Arial"/>
              </a:defRPr>
            </a:lvl5pPr>
            <a:lvl6pPr algn="l">
              <a:defRPr sz="4500" b="1">
                <a:solidFill>
                  <a:srgbClr val="FFFFFF"/>
                </a:solidFill>
                <a:latin typeface="Arial"/>
                <a:ea typeface="Arial"/>
                <a:cs typeface="Arial"/>
              </a:defRPr>
            </a:lvl6pPr>
            <a:lvl7pPr algn="l">
              <a:defRPr sz="4500" b="1">
                <a:solidFill>
                  <a:srgbClr val="FFFFFF"/>
                </a:solidFill>
                <a:latin typeface="Arial"/>
                <a:ea typeface="Arial"/>
                <a:cs typeface="Arial"/>
              </a:defRPr>
            </a:lvl7pPr>
            <a:lvl8pPr algn="l">
              <a:defRPr sz="4500" b="1">
                <a:solidFill>
                  <a:srgbClr val="FFFFFF"/>
                </a:solidFill>
                <a:latin typeface="Arial"/>
                <a:ea typeface="Arial"/>
                <a:cs typeface="Arial"/>
              </a:defRPr>
            </a:lvl8pPr>
            <a:lvl9pPr algn="l">
              <a:defRPr sz="4500" b="1">
                <a:solidFill>
                  <a:srgbClr val="FFFFFF"/>
                </a:solidFill>
                <a:latin typeface="Arial"/>
                <a:ea typeface="Arial"/>
                <a:cs typeface="Arial"/>
              </a:defRPr>
            </a:lvl9pPr>
          </a:lstStyle>
          <a:p xmlns:a="http://schemas.openxmlformats.org/drawingml/2006/main">
            <a:pPr algn="l">
              <a:defRPr sz="4500" b="1">
                <a:solidFill>
                  <a:srgbClr val="FFFFFF"/>
                </a:solidFill>
                <a:latin typeface="Arial"/>
                <a:ea typeface="Arial"/>
                <a:cs typeface="Arial"/>
              </a:defRPr>
            </a:pPr>
            <a:r>
              <a:rPr sz="4500" b="1">
                <a:solidFill>
                  <a:srgbClr val="FFFFFF"/>
                </a:solidFill>
                <a:latin typeface="Arial"/>
                <a:ea typeface="Arial"/>
                <a:cs typeface="Arial"/>
              </a:rPr>
              <a:t>Business Presentation Template</a:t>
            </a:r>
          </a:p>
        </p:txBody>
      </p:sp>
      <p:sp>
        <p:nvSpPr>
          <p:cNvPr id="2" name="Prepare a presentation that connects the curr">
            <a:extLst xmlns:a="http://schemas.openxmlformats.org/drawingml/2006/main">
              <a:ext uri="{FF2B5EF4-FFF2-40B4-BE49-F238E27FC236}">
                <a16:creationId xmlns:a16="http://schemas.microsoft.com/office/drawing/2014/main" id="{FF2E7977-F19D-4E58-9AE7-DC63891082A6}"/>
              </a:ext>
            </a:extLst>
          </p:cNvPr>
          <p:cNvSpPr>
            <a:spLocks xmlns:a="http://schemas.openxmlformats.org/drawingml/2006/main" noGrp="1"/>
          </p:cNvSpPr>
          <p:nvPr/>
        </p:nvSpPr>
        <p:spPr>
          <a:xfrm xmlns:a="http://schemas.openxmlformats.org/drawingml/2006/main">
            <a:off x="762000" y="3952875"/>
            <a:ext cx="10001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0">
                <a:solidFill>
                  <a:srgbClr val="D9E6EB"/>
                </a:solidFill>
                <a:latin typeface="Arial"/>
                <a:ea typeface="Arial"/>
                <a:cs typeface="Arial"/>
              </a:defRPr>
            </a:defPPr>
            <a:lvl1pPr algn="l">
              <a:defRPr sz="2100" b="0">
                <a:solidFill>
                  <a:srgbClr val="D9E6EB"/>
                </a:solidFill>
                <a:latin typeface="Arial"/>
                <a:ea typeface="Arial"/>
                <a:cs typeface="Arial"/>
              </a:defRPr>
            </a:lvl1pPr>
            <a:lvl2pPr algn="l">
              <a:defRPr sz="2100" b="0">
                <a:solidFill>
                  <a:srgbClr val="D9E6EB"/>
                </a:solidFill>
                <a:latin typeface="Arial"/>
                <a:ea typeface="Arial"/>
                <a:cs typeface="Arial"/>
              </a:defRPr>
            </a:lvl2pPr>
            <a:lvl3pPr algn="l">
              <a:defRPr sz="2100" b="0">
                <a:solidFill>
                  <a:srgbClr val="D9E6EB"/>
                </a:solidFill>
                <a:latin typeface="Arial"/>
                <a:ea typeface="Arial"/>
                <a:cs typeface="Arial"/>
              </a:defRPr>
            </a:lvl3pPr>
            <a:lvl4pPr algn="l">
              <a:defRPr sz="2100" b="0">
                <a:solidFill>
                  <a:srgbClr val="D9E6EB"/>
                </a:solidFill>
                <a:latin typeface="Arial"/>
                <a:ea typeface="Arial"/>
                <a:cs typeface="Arial"/>
              </a:defRPr>
            </a:lvl4pPr>
            <a:lvl5pPr algn="l">
              <a:defRPr sz="2100" b="0">
                <a:solidFill>
                  <a:srgbClr val="D9E6EB"/>
                </a:solidFill>
                <a:latin typeface="Arial"/>
                <a:ea typeface="Arial"/>
                <a:cs typeface="Arial"/>
              </a:defRPr>
            </a:lvl5pPr>
            <a:lvl6pPr algn="l">
              <a:defRPr sz="2100" b="0">
                <a:solidFill>
                  <a:srgbClr val="D9E6EB"/>
                </a:solidFill>
                <a:latin typeface="Arial"/>
                <a:ea typeface="Arial"/>
                <a:cs typeface="Arial"/>
              </a:defRPr>
            </a:lvl6pPr>
            <a:lvl7pPr algn="l">
              <a:defRPr sz="2100" b="0">
                <a:solidFill>
                  <a:srgbClr val="D9E6EB"/>
                </a:solidFill>
                <a:latin typeface="Arial"/>
                <a:ea typeface="Arial"/>
                <a:cs typeface="Arial"/>
              </a:defRPr>
            </a:lvl7pPr>
            <a:lvl8pPr algn="l">
              <a:defRPr sz="2100" b="0">
                <a:solidFill>
                  <a:srgbClr val="D9E6EB"/>
                </a:solidFill>
                <a:latin typeface="Arial"/>
                <a:ea typeface="Arial"/>
                <a:cs typeface="Arial"/>
              </a:defRPr>
            </a:lvl8pPr>
            <a:lvl9pPr algn="l">
              <a:defRPr sz="2100" b="0">
                <a:solidFill>
                  <a:srgbClr val="D9E6EB"/>
                </a:solidFill>
                <a:latin typeface="Arial"/>
                <a:ea typeface="Arial"/>
                <a:cs typeface="Arial"/>
              </a:defRPr>
            </a:lvl9pPr>
          </a:lstStyle>
          <a:p xmlns:a="http://schemas.openxmlformats.org/drawingml/2006/main">
            <a:pPr algn="l">
              <a:defRPr sz="2100" b="0">
                <a:solidFill>
                  <a:srgbClr val="D9E6EB"/>
                </a:solidFill>
                <a:latin typeface="Arial"/>
                <a:ea typeface="Arial"/>
                <a:cs typeface="Arial"/>
              </a:defRPr>
            </a:pPr>
            <a:r>
              <a:rPr sz="2100" b="0">
                <a:solidFill>
                  <a:srgbClr val="D9E6EB"/>
                </a:solidFill>
                <a:latin typeface="Arial"/>
                <a:ea typeface="Arial"/>
                <a:cs typeface="Arial"/>
              </a:rPr>
              <a:t>Prepare a presentation that connects the current situation with evidence, options and a decision. Replace the prompts with the actual scope and information your audience needs.</a:t>
            </a:r>
          </a:p>
        </p:txBody>
      </p:sp>
      <p:sp>
        <p:nvSpPr>
          <p:cNvPr id="3" name="English editable presentation starter">
            <a:extLst xmlns:a="http://schemas.openxmlformats.org/drawingml/2006/main">
              <a:ext uri="{FF2B5EF4-FFF2-40B4-BE49-F238E27FC236}">
                <a16:creationId xmlns:a16="http://schemas.microsoft.com/office/drawing/2014/main" id="{07708424-4D11-4F03-97E3-4AF74CCBAC91}"/>
              </a:ext>
            </a:extLst>
          </p:cNvPr>
          <p:cNvSpPr>
            <a:spLocks xmlns:a="http://schemas.openxmlformats.org/drawingml/2006/main" noGrp="1"/>
          </p:cNvSpPr>
          <p:nvPr/>
        </p:nvSpPr>
        <p:spPr>
          <a:xfrm xmlns:a="http://schemas.openxmlformats.org/drawingml/2006/main">
            <a:off x="762000" y="6143625"/>
            <a:ext cx="10287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425" b="0">
                <a:solidFill>
                  <a:srgbClr val="D9E6EB"/>
                </a:solidFill>
                <a:latin typeface="Arial"/>
                <a:ea typeface="Arial"/>
                <a:cs typeface="Arial"/>
              </a:defRPr>
            </a:defPPr>
            <a:lvl1pPr algn="l">
              <a:defRPr sz="1425" b="0">
                <a:solidFill>
                  <a:srgbClr val="D9E6EB"/>
                </a:solidFill>
                <a:latin typeface="Arial"/>
                <a:ea typeface="Arial"/>
                <a:cs typeface="Arial"/>
              </a:defRPr>
            </a:lvl1pPr>
            <a:lvl2pPr algn="l">
              <a:defRPr sz="1425" b="0">
                <a:solidFill>
                  <a:srgbClr val="D9E6EB"/>
                </a:solidFill>
                <a:latin typeface="Arial"/>
                <a:ea typeface="Arial"/>
                <a:cs typeface="Arial"/>
              </a:defRPr>
            </a:lvl2pPr>
            <a:lvl3pPr algn="l">
              <a:defRPr sz="1425" b="0">
                <a:solidFill>
                  <a:srgbClr val="D9E6EB"/>
                </a:solidFill>
                <a:latin typeface="Arial"/>
                <a:ea typeface="Arial"/>
                <a:cs typeface="Arial"/>
              </a:defRPr>
            </a:lvl3pPr>
            <a:lvl4pPr algn="l">
              <a:defRPr sz="1425" b="0">
                <a:solidFill>
                  <a:srgbClr val="D9E6EB"/>
                </a:solidFill>
                <a:latin typeface="Arial"/>
                <a:ea typeface="Arial"/>
                <a:cs typeface="Arial"/>
              </a:defRPr>
            </a:lvl4pPr>
            <a:lvl5pPr algn="l">
              <a:defRPr sz="1425" b="0">
                <a:solidFill>
                  <a:srgbClr val="D9E6EB"/>
                </a:solidFill>
                <a:latin typeface="Arial"/>
                <a:ea typeface="Arial"/>
                <a:cs typeface="Arial"/>
              </a:defRPr>
            </a:lvl5pPr>
            <a:lvl6pPr algn="l">
              <a:defRPr sz="1425" b="0">
                <a:solidFill>
                  <a:srgbClr val="D9E6EB"/>
                </a:solidFill>
                <a:latin typeface="Arial"/>
                <a:ea typeface="Arial"/>
                <a:cs typeface="Arial"/>
              </a:defRPr>
            </a:lvl6pPr>
            <a:lvl7pPr algn="l">
              <a:defRPr sz="1425" b="0">
                <a:solidFill>
                  <a:srgbClr val="D9E6EB"/>
                </a:solidFill>
                <a:latin typeface="Arial"/>
                <a:ea typeface="Arial"/>
                <a:cs typeface="Arial"/>
              </a:defRPr>
            </a:lvl7pPr>
            <a:lvl8pPr algn="l">
              <a:defRPr sz="1425" b="0">
                <a:solidFill>
                  <a:srgbClr val="D9E6EB"/>
                </a:solidFill>
                <a:latin typeface="Arial"/>
                <a:ea typeface="Arial"/>
                <a:cs typeface="Arial"/>
              </a:defRPr>
            </a:lvl8pPr>
            <a:lvl9pPr algn="l">
              <a:defRPr sz="1425" b="0">
                <a:solidFill>
                  <a:srgbClr val="D9E6EB"/>
                </a:solidFill>
                <a:latin typeface="Arial"/>
                <a:ea typeface="Arial"/>
                <a:cs typeface="Arial"/>
              </a:defRPr>
            </a:lvl9pPr>
          </a:lstStyle>
          <a:p xmlns:a="http://schemas.openxmlformats.org/drawingml/2006/main">
            <a:pPr algn="l">
              <a:defRPr sz="1425" b="0">
                <a:solidFill>
                  <a:srgbClr val="D9E6EB"/>
                </a:solidFill>
                <a:latin typeface="Arial"/>
                <a:ea typeface="Arial"/>
                <a:cs typeface="Arial"/>
              </a:defRPr>
            </a:pPr>
            <a:r>
              <a:rPr sz="1425" b="0">
                <a:solidFill>
                  <a:srgbClr val="D9E6EB"/>
                </a:solidFill>
                <a:latin typeface="Arial"/>
                <a:ea typeface="Arial"/>
                <a:cs typeface="Arial"/>
              </a:rPr>
              <a:t>English editable presentation starter</a:t>
            </a:r>
          </a:p>
        </p:txBody>
      </p:sp>
    </p:spTree>
    <p:extLst>
      <p:ext uri="{BB962C8B-B14F-4D97-AF65-F5344CB8AC3E}">
        <p14:creationId xmlns:p14="http://schemas.microsoft.com/office/powerpoint/2010/main" val="568879209"/>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Situation">
            <a:extLst xmlns:a="http://schemas.openxmlformats.org/drawingml/2006/main">
              <a:ext uri="{FF2B5EF4-FFF2-40B4-BE49-F238E27FC236}">
                <a16:creationId xmlns:a16="http://schemas.microsoft.com/office/drawing/2014/main" id="{389FF760-5E05-4517-8D7F-3601F8049C05}"/>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Situation</a:t>
            </a:r>
          </a:p>
        </p:txBody>
      </p:sp>
      <p:sp>
        <p:nvSpPr>
          <p:cNvPr id="2" name="Describe the business issue and the relevant ">
            <a:extLst xmlns:a="http://schemas.openxmlformats.org/drawingml/2006/main">
              <a:ext uri="{FF2B5EF4-FFF2-40B4-BE49-F238E27FC236}">
                <a16:creationId xmlns:a16="http://schemas.microsoft.com/office/drawing/2014/main" id="{25BA98D7-425A-45AD-9C5C-7E37F07F762D}"/>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Describe the business issue and the relevant period.</a:t>
            </a:r>
          </a:p>
        </p:txBody>
      </p:sp>
      <p:sp>
        <p:nvSpPr>
          <p:cNvPr id="3" name="English editable starter. Replace prompts wit">
            <a:extLst xmlns:a="http://schemas.openxmlformats.org/drawingml/2006/main">
              <a:ext uri="{FF2B5EF4-FFF2-40B4-BE49-F238E27FC236}">
                <a16:creationId xmlns:a16="http://schemas.microsoft.com/office/drawing/2014/main" id="{ACFEB71B-C4FC-4DC5-B7CF-828A9172DA01}"/>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4D514D58-9431-4984-9604-BD1A7C1D74C7}"/>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9D2C3E3D-06E2-48A4-B375-745EE65AA6AC}"/>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E3C0714D-DCE6-4433-ABE6-C33E78D6A849}"/>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AED29D2C-EF16-4FE4-8551-F9CE145B1F3C}"/>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498849628"/>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Evidence">
            <a:extLst xmlns:a="http://schemas.openxmlformats.org/drawingml/2006/main">
              <a:ext uri="{FF2B5EF4-FFF2-40B4-BE49-F238E27FC236}">
                <a16:creationId xmlns:a16="http://schemas.microsoft.com/office/drawing/2014/main" id="{BB423F06-4810-401B-921C-B106C40CD448}"/>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Evidence</a:t>
            </a:r>
          </a:p>
        </p:txBody>
      </p:sp>
      <p:sp>
        <p:nvSpPr>
          <p:cNvPr id="2" name="Show the facts needed to understand it.">
            <a:extLst xmlns:a="http://schemas.openxmlformats.org/drawingml/2006/main">
              <a:ext uri="{FF2B5EF4-FFF2-40B4-BE49-F238E27FC236}">
                <a16:creationId xmlns:a16="http://schemas.microsoft.com/office/drawing/2014/main" id="{3C6D1321-5F5C-47EA-9FB2-CCC7273779ED}"/>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Show the facts needed to understand it.</a:t>
            </a:r>
          </a:p>
        </p:txBody>
      </p:sp>
      <p:sp>
        <p:nvSpPr>
          <p:cNvPr id="3" name="English editable starter. Replace prompts wit">
            <a:extLst xmlns:a="http://schemas.openxmlformats.org/drawingml/2006/main">
              <a:ext uri="{FF2B5EF4-FFF2-40B4-BE49-F238E27FC236}">
                <a16:creationId xmlns:a16="http://schemas.microsoft.com/office/drawing/2014/main" id="{73EC2F0A-859D-4673-9ADD-1EBF26278C98}"/>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FC34DEE4-FFF4-4A19-8797-F74D9B440ED7}"/>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3DF634B9-D4D7-47FC-B578-536A36EAA8E7}"/>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A901CDF1-FF4E-4A0C-879E-2D361B82D2E2}"/>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6C801607-703C-4A00-9DB0-95EF7B12EE67}"/>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1794478508"/>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Options">
            <a:extLst xmlns:a="http://schemas.openxmlformats.org/drawingml/2006/main">
              <a:ext uri="{FF2B5EF4-FFF2-40B4-BE49-F238E27FC236}">
                <a16:creationId xmlns:a16="http://schemas.microsoft.com/office/drawing/2014/main" id="{128B4231-C864-4FCB-886C-8C2DC30EF0D3}"/>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Options</a:t>
            </a:r>
          </a:p>
        </p:txBody>
      </p:sp>
      <p:sp>
        <p:nvSpPr>
          <p:cNvPr id="2" name="Compare feasible approaches on the same crite">
            <a:extLst xmlns:a="http://schemas.openxmlformats.org/drawingml/2006/main">
              <a:ext uri="{FF2B5EF4-FFF2-40B4-BE49-F238E27FC236}">
                <a16:creationId xmlns:a16="http://schemas.microsoft.com/office/drawing/2014/main" id="{9E3F4949-30DE-44D6-B617-DE06B9760890}"/>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Compare feasible approaches on the same criteria.</a:t>
            </a:r>
          </a:p>
        </p:txBody>
      </p:sp>
      <p:sp>
        <p:nvSpPr>
          <p:cNvPr id="3" name="English editable starter. Replace prompts wit">
            <a:extLst xmlns:a="http://schemas.openxmlformats.org/drawingml/2006/main">
              <a:ext uri="{FF2B5EF4-FFF2-40B4-BE49-F238E27FC236}">
                <a16:creationId xmlns:a16="http://schemas.microsoft.com/office/drawing/2014/main" id="{71C6BB6A-D2AC-4DC3-B849-F6FCBBB6EF63}"/>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30D51A2A-0BCA-43A1-AB34-BF59D273F2E0}"/>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1845BAB3-FE0E-4FBE-996F-E67C779604C6}"/>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174AF173-9A6B-4AFD-A62F-4237C1A0CC4C}"/>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263E6117-9AAF-408F-9FAD-1FF4A7B65AEE}"/>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905970135"/>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Recommendation">
            <a:extLst xmlns:a="http://schemas.openxmlformats.org/drawingml/2006/main">
              <a:ext uri="{FF2B5EF4-FFF2-40B4-BE49-F238E27FC236}">
                <a16:creationId xmlns:a16="http://schemas.microsoft.com/office/drawing/2014/main" id="{2CEA49AB-101E-455A-8989-FC53C139243F}"/>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Recommendation</a:t>
            </a:r>
          </a:p>
        </p:txBody>
      </p:sp>
      <p:sp>
        <p:nvSpPr>
          <p:cNvPr id="2" name="Explain the proposed choice and its trade-off">
            <a:extLst xmlns:a="http://schemas.openxmlformats.org/drawingml/2006/main">
              <a:ext uri="{FF2B5EF4-FFF2-40B4-BE49-F238E27FC236}">
                <a16:creationId xmlns:a16="http://schemas.microsoft.com/office/drawing/2014/main" id="{4D2CCB9F-DD2C-41A7-AB02-9180E92474D9}"/>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Explain the proposed choice and its trade-offs.</a:t>
            </a:r>
          </a:p>
        </p:txBody>
      </p:sp>
      <p:sp>
        <p:nvSpPr>
          <p:cNvPr id="3" name="English editable starter. Replace prompts wit">
            <a:extLst xmlns:a="http://schemas.openxmlformats.org/drawingml/2006/main">
              <a:ext uri="{FF2B5EF4-FFF2-40B4-BE49-F238E27FC236}">
                <a16:creationId xmlns:a16="http://schemas.microsoft.com/office/drawing/2014/main" id="{4F906544-04AA-4109-8EB0-6D093BDDF3C7}"/>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1EF3824C-5FFE-4880-90B1-0148DA7710BF}"/>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9DD695DE-4410-47BD-AFEC-36904F861DD0}"/>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9560139D-7BBD-40E2-A405-36EAD58A7736}"/>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5F1B4D43-B2BF-4640-8CF6-8A03DAE053C5}"/>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653681517"/>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Decision">
            <a:extLst xmlns:a="http://schemas.openxmlformats.org/drawingml/2006/main">
              <a:ext uri="{FF2B5EF4-FFF2-40B4-BE49-F238E27FC236}">
                <a16:creationId xmlns:a16="http://schemas.microsoft.com/office/drawing/2014/main" id="{44C2BAE5-6AB4-4F64-9EE2-EAEA10187E69}"/>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Decision</a:t>
            </a:r>
          </a:p>
        </p:txBody>
      </p:sp>
      <p:sp>
        <p:nvSpPr>
          <p:cNvPr id="2" name="State the requested action, owner and timing.">
            <a:extLst xmlns:a="http://schemas.openxmlformats.org/drawingml/2006/main">
              <a:ext uri="{FF2B5EF4-FFF2-40B4-BE49-F238E27FC236}">
                <a16:creationId xmlns:a16="http://schemas.microsoft.com/office/drawing/2014/main" id="{A26133D6-46B3-4290-BCC8-8560885FAD1B}"/>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State the requested action, owner and timing.</a:t>
            </a:r>
          </a:p>
        </p:txBody>
      </p:sp>
      <p:sp>
        <p:nvSpPr>
          <p:cNvPr id="3" name="English editable starter. Replace prompts wit">
            <a:extLst xmlns:a="http://schemas.openxmlformats.org/drawingml/2006/main">
              <a:ext uri="{FF2B5EF4-FFF2-40B4-BE49-F238E27FC236}">
                <a16:creationId xmlns:a16="http://schemas.microsoft.com/office/drawing/2014/main" id="{879B3504-0C5A-44BC-BE49-1EB3BDDD6A2D}"/>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9D3D0EB7-B553-414E-8562-095992FA8D5F}"/>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C326E15D-6B7C-40E8-8087-E1FCDBF0D247}"/>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D0C86173-4EDC-4A0F-940A-7450CFA86135}"/>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E9D8BC31-ED1A-4180-A2B3-46AF769C9880}"/>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1588338075"/>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2026-10-29T17:40:59.2720000Z</dcterms:created>
  <dcterms:modified xsi:type="dcterms:W3CDTF">2026-10-29T17:40:59.2720000Z</dcterms:modified>
</coreProperties>
</file>