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a26b3273c5647d9" /><Relationship Type="http://schemas.openxmlformats.org/officeDocument/2006/relationships/extended-properties" Target="/docProps/app.xml" Id="Rc9e6ff4d1fc24486" /><Relationship Type="http://schemas.openxmlformats.org/officeDocument/2006/relationships/officeDocument" Target="/ppt/presentation.xml" Id="Ra08271dd63b34fc7" /></Relationships>
</file>

<file path=ppt/presentation.xml><?xml version="1.0" encoding="utf-8"?>
<p:presentation xmlns:p="http://schemas.openxmlformats.org/presentationml/2006/main">
  <p:sldMasterIdLst>
    <p:sldMasterId xmlns:r="http://schemas.openxmlformats.org/officeDocument/2006/relationships" id="2147483648" r:id="Rda26a1f2630343a6"/>
  </p:sldMasterIdLst>
  <p:notesMasterIdLst>
    <p:notesMasterId xmlns:r="http://schemas.openxmlformats.org/officeDocument/2006/relationships" r:id="R3c179fcfd3d04dba"/>
  </p:notesMasterIdLst>
  <p:sldIdLst>
    <p:sldId xmlns:r="http://schemas.openxmlformats.org/officeDocument/2006/relationships" id="256" r:id="R45597988d9894aa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56b105c332545ab" /><Relationship Type="http://schemas.openxmlformats.org/officeDocument/2006/relationships/slideMaster" Target="/ppt/slideMasters/slideMaster1.xml" Id="Rda26a1f2630343a6" /><Relationship Type="http://schemas.openxmlformats.org/officeDocument/2006/relationships/notesMaster" Target="/ppt/notesMasters/notesMaster1.xml" Id="R3c179fcfd3d04dba" /><Relationship Type="http://schemas.openxmlformats.org/officeDocument/2006/relationships/presProps" Target="/ppt/presProps.xml" Id="Rcbdfd441c61c4c37" /><Relationship Type="http://schemas.openxmlformats.org/officeDocument/2006/relationships/tableStyles" Target="/ppt/tableStyles.xml" Id="Rc33fb2a710d54dc3" /><Relationship Type="http://schemas.openxmlformats.org/officeDocument/2006/relationships/slide" Target="/ppt/slides/slide1.xml" Id="R45597988d9894aa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120e895827b4e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44f014e7db64ce6" /><Relationship Type="http://schemas.openxmlformats.org/officeDocument/2006/relationships/notesMaster" Target="/ppt/notesMasters/notesMaster1.xml" Id="Ra0a43c40a04a4c2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ddd2ee180f84a2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fbd80ea57664ab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4a65381b49f478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d82c15647614f0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f1ca4a7a89c4fd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3f2efbc32694f2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CE97723-5E76-46AE-AA49-113E0CBA9F8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B790EFE-057B-41AB-91DF-FA52F020823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CA884E0-F805-41CD-BB58-9A12ED94C7B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400E47F-D996-4980-AED9-9CB40563B5D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6B6B5FE-579F-4179-8BEC-B7F17FF4788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6230491-ECC4-4B65-88CD-A61F019C9EA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7AFC631-4879-44FA-9934-5BBB55106AA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7086B28-4F33-445C-A27A-3F7BAEBE349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3732140-F82C-499A-907D-B1F1BCD3CAA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10F037C-783E-4695-A214-5C922C4FC07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b83a1a4d34c4725" /><Relationship Type="http://schemas.openxmlformats.org/officeDocument/2006/relationships/slideLayout" Target="/ppt/slideLayouts/slideLayout1.xml" Id="R0d2e074105d54760" /><Relationship Type="http://schemas.openxmlformats.org/officeDocument/2006/relationships/slideLayout" Target="/ppt/slideLayouts/slideLayout2.xml" Id="Rbb905eedc86e4a2a" /><Relationship Type="http://schemas.openxmlformats.org/officeDocument/2006/relationships/slideLayout" Target="/ppt/slideLayouts/slideLayout3.xml" Id="R61446a738ecd4abc" /><Relationship Type="http://schemas.openxmlformats.org/officeDocument/2006/relationships/slideLayout" Target="/ppt/slideLayouts/slideLayout4.xml" Id="R9de2396eec4145d6" /><Relationship Type="http://schemas.openxmlformats.org/officeDocument/2006/relationships/slideLayout" Target="/ppt/slideLayouts/slideLayout5.xml" Id="R13a4a947f7a24949" /><Relationship Type="http://schemas.openxmlformats.org/officeDocument/2006/relationships/slideLayout" Target="/ppt/slideLayouts/slideLayout6.xml" Id="Reaff66be0c4a4e2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d2e074105d54760"/>
    <p:sldLayoutId xmlns:r="http://schemas.openxmlformats.org/officeDocument/2006/relationships" id="2147483650" r:id="Rbb905eedc86e4a2a"/>
    <p:sldLayoutId xmlns:r="http://schemas.openxmlformats.org/officeDocument/2006/relationships" id="2147483651" r:id="R61446a738ecd4abc"/>
    <p:sldLayoutId xmlns:r="http://schemas.openxmlformats.org/officeDocument/2006/relationships" id="2147483652" r:id="R9de2396eec4145d6"/>
    <p:sldLayoutId xmlns:r="http://schemas.openxmlformats.org/officeDocument/2006/relationships" id="2147483653" r:id="R13a4a947f7a24949"/>
    <p:sldLayoutId xmlns:r="http://schemas.openxmlformats.org/officeDocument/2006/relationships" id="2147483654" r:id="Reaff66be0c4a4e2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1520cef76814985" /><Relationship Type="http://schemas.openxmlformats.org/officeDocument/2006/relationships/notesSlide" Target="/ppt/notesSlides/notesSlide1.xml" Id="R1772247660314f2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Business Roadmap Template">
            <a:extLst xmlns:a="http://schemas.openxmlformats.org/drawingml/2006/main">
              <a:ext uri="{FF2B5EF4-FFF2-40B4-BE49-F238E27FC236}">
                <a16:creationId xmlns:a16="http://schemas.microsoft.com/office/drawing/2014/main" id="{75951377-1461-47F6-BF91-710AD43C33F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Business Roadmap Template</a:t>
            </a:r>
          </a:p>
        </p:txBody>
      </p:sp>
      <p:sp>
        <p:nvSpPr>
          <p:cNvPr id="2" name="Use an editable roadmap to explain priorities">
            <a:extLst xmlns:a="http://schemas.openxmlformats.org/drawingml/2006/main">
              <a:ext uri="{FF2B5EF4-FFF2-40B4-BE49-F238E27FC236}">
                <a16:creationId xmlns:a16="http://schemas.microsoft.com/office/drawing/2014/main" id="{A92DE22E-B8A8-4513-99D6-6C8D0B7D2A0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an editable roadmap to explain priorities over a stated planning horizon. Separate commitments from options and make the dependencies visible.</a:t>
            </a:r>
          </a:p>
        </p:txBody>
      </p:sp>
      <p:sp>
        <p:nvSpPr>
          <p:cNvPr id="3" name="English editable starter. Replace prompts wit">
            <a:extLst xmlns:a="http://schemas.openxmlformats.org/drawingml/2006/main">
              <a:ext uri="{FF2B5EF4-FFF2-40B4-BE49-F238E27FC236}">
                <a16:creationId xmlns:a16="http://schemas.microsoft.com/office/drawing/2014/main" id="{201A8A8B-53EA-40A0-BFB0-4F59BB6E5C4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Current priorities">
            <a:extLst xmlns:a="http://schemas.openxmlformats.org/drawingml/2006/main">
              <a:ext uri="{FF2B5EF4-FFF2-40B4-BE49-F238E27FC236}">
                <a16:creationId xmlns:a16="http://schemas.microsoft.com/office/drawing/2014/main" id="{832F66F9-EFE1-4706-8C6D-3AE04275B6D1}"/>
              </a:ext>
            </a:extLst>
          </p:cNvPr>
          <p:cNvSpPr>
            <a:spLocks xmlns:a="http://schemas.openxmlformats.org/drawingml/2006/main" noGrp="1"/>
          </p:cNvSpPr>
          <p:nvPr/>
        </p:nvSpPr>
        <p:spPr>
          <a:xfrm xmlns:a="http://schemas.openxmlformats.org/drawingml/2006/main">
            <a:off x="571500" y="2286000"/>
            <a:ext cx="3543300" cy="2524125"/>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Current priorities">
            <a:extLst xmlns:a="http://schemas.openxmlformats.org/drawingml/2006/main">
              <a:ext uri="{FF2B5EF4-FFF2-40B4-BE49-F238E27FC236}">
                <a16:creationId xmlns:a16="http://schemas.microsoft.com/office/drawing/2014/main" id="{22405EA8-DD70-45F9-A08C-0E0B2D43802B}"/>
              </a:ext>
            </a:extLst>
          </p:cNvPr>
          <p:cNvSpPr>
            <a:spLocks xmlns:a="http://schemas.openxmlformats.org/drawingml/2006/main" noGrp="1"/>
          </p:cNvSpPr>
          <p:nvPr/>
        </p:nvSpPr>
        <p:spPr>
          <a:xfrm xmlns:a="http://schemas.openxmlformats.org/drawingml/2006/main">
            <a:off x="74295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Current priorities</a:t>
            </a:r>
          </a:p>
        </p:txBody>
      </p:sp>
      <p:sp>
        <p:nvSpPr>
          <p:cNvPr id="6" name="Identify the work already agreed and underway">
            <a:extLst xmlns:a="http://schemas.openxmlformats.org/drawingml/2006/main">
              <a:ext uri="{FF2B5EF4-FFF2-40B4-BE49-F238E27FC236}">
                <a16:creationId xmlns:a16="http://schemas.microsoft.com/office/drawing/2014/main" id="{7A9DFA39-30E6-4D21-BACA-0C56C7ED439E}"/>
              </a:ext>
            </a:extLst>
          </p:cNvPr>
          <p:cNvSpPr>
            <a:spLocks xmlns:a="http://schemas.openxmlformats.org/drawingml/2006/main" noGrp="1"/>
          </p:cNvSpPr>
          <p:nvPr/>
        </p:nvSpPr>
        <p:spPr>
          <a:xfrm xmlns:a="http://schemas.openxmlformats.org/drawingml/2006/main">
            <a:off x="74295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Identify the work already agreed and underway.</a:t>
            </a:r>
          </a:p>
        </p:txBody>
      </p:sp>
      <p:sp>
        <p:nvSpPr>
          <p:cNvPr id="7" name="Next stage">
            <a:extLst xmlns:a="http://schemas.openxmlformats.org/drawingml/2006/main">
              <a:ext uri="{FF2B5EF4-FFF2-40B4-BE49-F238E27FC236}">
                <a16:creationId xmlns:a16="http://schemas.microsoft.com/office/drawing/2014/main" id="{A88F9E27-FC85-4CA8-94FC-EB3923AB8192}"/>
              </a:ext>
            </a:extLst>
          </p:cNvPr>
          <p:cNvSpPr>
            <a:spLocks xmlns:a="http://schemas.openxmlformats.org/drawingml/2006/main" noGrp="1"/>
          </p:cNvSpPr>
          <p:nvPr/>
        </p:nvSpPr>
        <p:spPr>
          <a:xfrm xmlns:a="http://schemas.openxmlformats.org/drawingml/2006/main">
            <a:off x="4324350" y="2286000"/>
            <a:ext cx="3543300" cy="2524125"/>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Next stage">
            <a:extLst xmlns:a="http://schemas.openxmlformats.org/drawingml/2006/main">
              <a:ext uri="{FF2B5EF4-FFF2-40B4-BE49-F238E27FC236}">
                <a16:creationId xmlns:a16="http://schemas.microsoft.com/office/drawing/2014/main" id="{5CB4789A-32C8-4BFE-B258-85514D872379}"/>
              </a:ext>
            </a:extLst>
          </p:cNvPr>
          <p:cNvSpPr>
            <a:spLocks xmlns:a="http://schemas.openxmlformats.org/drawingml/2006/main" noGrp="1"/>
          </p:cNvSpPr>
          <p:nvPr/>
        </p:nvSpPr>
        <p:spPr>
          <a:xfrm xmlns:a="http://schemas.openxmlformats.org/drawingml/2006/main">
            <a:off x="449580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Next stage</a:t>
            </a:r>
          </a:p>
        </p:txBody>
      </p:sp>
      <p:sp>
        <p:nvSpPr>
          <p:cNvPr id="9" name="Describe planned initiatives and required dec">
            <a:extLst xmlns:a="http://schemas.openxmlformats.org/drawingml/2006/main">
              <a:ext uri="{FF2B5EF4-FFF2-40B4-BE49-F238E27FC236}">
                <a16:creationId xmlns:a16="http://schemas.microsoft.com/office/drawing/2014/main" id="{A742AC24-5F10-4C53-B535-A6C42467E48F}"/>
              </a:ext>
            </a:extLst>
          </p:cNvPr>
          <p:cNvSpPr>
            <a:spLocks xmlns:a="http://schemas.openxmlformats.org/drawingml/2006/main" noGrp="1"/>
          </p:cNvSpPr>
          <p:nvPr/>
        </p:nvSpPr>
        <p:spPr>
          <a:xfrm xmlns:a="http://schemas.openxmlformats.org/drawingml/2006/main">
            <a:off x="449580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Describe planned initiatives and required decisions.</a:t>
            </a:r>
          </a:p>
        </p:txBody>
      </p:sp>
      <p:sp>
        <p:nvSpPr>
          <p:cNvPr id="10" name="Later opportunities">
            <a:extLst xmlns:a="http://schemas.openxmlformats.org/drawingml/2006/main">
              <a:ext uri="{FF2B5EF4-FFF2-40B4-BE49-F238E27FC236}">
                <a16:creationId xmlns:a16="http://schemas.microsoft.com/office/drawing/2014/main" id="{AA91685E-C9A3-44B9-904D-43E280F49490}"/>
              </a:ext>
            </a:extLst>
          </p:cNvPr>
          <p:cNvSpPr>
            <a:spLocks xmlns:a="http://schemas.openxmlformats.org/drawingml/2006/main" noGrp="1"/>
          </p:cNvSpPr>
          <p:nvPr/>
        </p:nvSpPr>
        <p:spPr>
          <a:xfrm xmlns:a="http://schemas.openxmlformats.org/drawingml/2006/main">
            <a:off x="8077200" y="2286000"/>
            <a:ext cx="3543300" cy="2524125"/>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Later opportunities">
            <a:extLst xmlns:a="http://schemas.openxmlformats.org/drawingml/2006/main">
              <a:ext uri="{FF2B5EF4-FFF2-40B4-BE49-F238E27FC236}">
                <a16:creationId xmlns:a16="http://schemas.microsoft.com/office/drawing/2014/main" id="{896ECB0B-5CC4-4B7E-B389-73FD5B3DF139}"/>
              </a:ext>
            </a:extLst>
          </p:cNvPr>
          <p:cNvSpPr>
            <a:spLocks xmlns:a="http://schemas.openxmlformats.org/drawingml/2006/main" noGrp="1"/>
          </p:cNvSpPr>
          <p:nvPr/>
        </p:nvSpPr>
        <p:spPr>
          <a:xfrm xmlns:a="http://schemas.openxmlformats.org/drawingml/2006/main">
            <a:off x="824865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Later opportunities</a:t>
            </a:r>
          </a:p>
        </p:txBody>
      </p:sp>
      <p:sp>
        <p:nvSpPr>
          <p:cNvPr id="12" name="Record possibilities without treating them as">
            <a:extLst xmlns:a="http://schemas.openxmlformats.org/drawingml/2006/main">
              <a:ext uri="{FF2B5EF4-FFF2-40B4-BE49-F238E27FC236}">
                <a16:creationId xmlns:a16="http://schemas.microsoft.com/office/drawing/2014/main" id="{3DD897C3-AF1F-4E06-AFF6-33F3870870E5}"/>
              </a:ext>
            </a:extLst>
          </p:cNvPr>
          <p:cNvSpPr>
            <a:spLocks xmlns:a="http://schemas.openxmlformats.org/drawingml/2006/main" noGrp="1"/>
          </p:cNvSpPr>
          <p:nvPr/>
        </p:nvSpPr>
        <p:spPr>
          <a:xfrm xmlns:a="http://schemas.openxmlformats.org/drawingml/2006/main">
            <a:off x="824865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Record possibilities without treating them as commitments.</a:t>
            </a:r>
          </a:p>
        </p:txBody>
      </p:sp>
      <p:cxnSp>
        <p:nvCxnSpPr>
          <p:cNvPr id="13" name="">
            <a:extLst xmlns:a="http://schemas.openxmlformats.org/drawingml/2006/main">
              <a:ext uri="{FF2B5EF4-FFF2-40B4-BE49-F238E27FC236}">
                <a16:creationId xmlns:a16="http://schemas.microsoft.com/office/drawing/2014/main" id="{17F01FE0-DA76-406D-8B79-3A0A4CAD4306}"/>
              </a:ext>
            </a:extLst>
          </p:cNvPr>
          <p:cNvCxnSpPr>
            <a:stCxn xmlns:a="http://schemas.openxmlformats.org/drawingml/2006/main" id="4" idx="3"/>
            <a:endCxn xmlns:a="http://schemas.openxmlformats.org/drawingml/2006/main" id="7" idx="1"/>
          </p:cNvCxnSpPr>
          <p:nvPr/>
        </p:nvCxnSpPr>
        <p:spPr>
          <a:xfrm xmlns:a="http://schemas.openxmlformats.org/drawingml/2006/main">
            <a:off x="4114800" y="35480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14" name="">
            <a:extLst xmlns:a="http://schemas.openxmlformats.org/drawingml/2006/main">
              <a:ext uri="{FF2B5EF4-FFF2-40B4-BE49-F238E27FC236}">
                <a16:creationId xmlns:a16="http://schemas.microsoft.com/office/drawing/2014/main" id="{F6DFBBA7-4C37-4FB8-BA56-1C2B8E55EB06}"/>
              </a:ext>
            </a:extLst>
          </p:cNvPr>
          <p:cNvCxnSpPr>
            <a:stCxn xmlns:a="http://schemas.openxmlformats.org/drawingml/2006/main" id="7" idx="3"/>
            <a:endCxn xmlns:a="http://schemas.openxmlformats.org/drawingml/2006/main" id="10" idx="1"/>
          </p:cNvCxnSpPr>
          <p:nvPr/>
        </p:nvCxnSpPr>
        <p:spPr>
          <a:xfrm xmlns:a="http://schemas.openxmlformats.org/drawingml/2006/main">
            <a:off x="7867650" y="35480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sp>
        <p:nvSpPr>
          <p:cNvPr id="15" name="Dependencies">
            <a:extLst xmlns:a="http://schemas.openxmlformats.org/drawingml/2006/main">
              <a:ext uri="{FF2B5EF4-FFF2-40B4-BE49-F238E27FC236}">
                <a16:creationId xmlns:a16="http://schemas.microsoft.com/office/drawing/2014/main" id="{34F9E3CC-C56E-4D9A-B9AC-5CB035253A69}"/>
              </a:ext>
            </a:extLst>
          </p:cNvPr>
          <p:cNvSpPr>
            <a:spLocks xmlns:a="http://schemas.openxmlformats.org/drawingml/2006/main" noGrp="1"/>
          </p:cNvSpPr>
          <p:nvPr/>
        </p:nvSpPr>
        <p:spPr>
          <a:xfrm xmlns:a="http://schemas.openxmlformats.org/drawingml/2006/main">
            <a:off x="571500" y="5219700"/>
            <a:ext cx="2381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2B42"/>
                </a:solidFill>
                <a:latin typeface="Arial"/>
                <a:ea typeface="Arial"/>
                <a:cs typeface="Arial"/>
              </a:defRPr>
            </a:defPPr>
            <a:lvl1pPr algn="l">
              <a:defRPr sz="2025" b="1">
                <a:solidFill>
                  <a:srgbClr val="172B42"/>
                </a:solidFill>
                <a:latin typeface="Arial"/>
                <a:ea typeface="Arial"/>
                <a:cs typeface="Arial"/>
              </a:defRPr>
            </a:lvl1pPr>
            <a:lvl2pPr algn="l">
              <a:defRPr sz="2025" b="1">
                <a:solidFill>
                  <a:srgbClr val="172B42"/>
                </a:solidFill>
                <a:latin typeface="Arial"/>
                <a:ea typeface="Arial"/>
                <a:cs typeface="Arial"/>
              </a:defRPr>
            </a:lvl2pPr>
            <a:lvl3pPr algn="l">
              <a:defRPr sz="2025" b="1">
                <a:solidFill>
                  <a:srgbClr val="172B42"/>
                </a:solidFill>
                <a:latin typeface="Arial"/>
                <a:ea typeface="Arial"/>
                <a:cs typeface="Arial"/>
              </a:defRPr>
            </a:lvl3pPr>
            <a:lvl4pPr algn="l">
              <a:defRPr sz="2025" b="1">
                <a:solidFill>
                  <a:srgbClr val="172B42"/>
                </a:solidFill>
                <a:latin typeface="Arial"/>
                <a:ea typeface="Arial"/>
                <a:cs typeface="Arial"/>
              </a:defRPr>
            </a:lvl4pPr>
            <a:lvl5pPr algn="l">
              <a:defRPr sz="2025" b="1">
                <a:solidFill>
                  <a:srgbClr val="172B42"/>
                </a:solidFill>
                <a:latin typeface="Arial"/>
                <a:ea typeface="Arial"/>
                <a:cs typeface="Arial"/>
              </a:defRPr>
            </a:lvl5pPr>
            <a:lvl6pPr algn="l">
              <a:defRPr sz="2025" b="1">
                <a:solidFill>
                  <a:srgbClr val="172B42"/>
                </a:solidFill>
                <a:latin typeface="Arial"/>
                <a:ea typeface="Arial"/>
                <a:cs typeface="Arial"/>
              </a:defRPr>
            </a:lvl6pPr>
            <a:lvl7pPr algn="l">
              <a:defRPr sz="2025" b="1">
                <a:solidFill>
                  <a:srgbClr val="172B42"/>
                </a:solidFill>
                <a:latin typeface="Arial"/>
                <a:ea typeface="Arial"/>
                <a:cs typeface="Arial"/>
              </a:defRPr>
            </a:lvl7pPr>
            <a:lvl8pPr algn="l">
              <a:defRPr sz="2025" b="1">
                <a:solidFill>
                  <a:srgbClr val="172B42"/>
                </a:solidFill>
                <a:latin typeface="Arial"/>
                <a:ea typeface="Arial"/>
                <a:cs typeface="Arial"/>
              </a:defRPr>
            </a:lvl8pPr>
            <a:lvl9pPr algn="l">
              <a:defRPr sz="2025" b="1">
                <a:solidFill>
                  <a:srgbClr val="172B42"/>
                </a:solidFill>
                <a:latin typeface="Arial"/>
                <a:ea typeface="Arial"/>
                <a:cs typeface="Arial"/>
              </a:defRPr>
            </a:lvl9pPr>
          </a:lstStyle>
          <a:p xmlns:a="http://schemas.openxmlformats.org/drawingml/2006/main">
            <a:pPr algn="l">
              <a:defRPr sz="2025" b="1">
                <a:solidFill>
                  <a:srgbClr val="172B42"/>
                </a:solidFill>
                <a:latin typeface="Arial"/>
                <a:ea typeface="Arial"/>
                <a:cs typeface="Arial"/>
              </a:defRPr>
            </a:pPr>
            <a:r>
              <a:rPr sz="2025" b="1">
                <a:solidFill>
                  <a:srgbClr val="172B42"/>
                </a:solidFill>
                <a:latin typeface="Arial"/>
                <a:ea typeface="Arial"/>
                <a:cs typeface="Arial"/>
              </a:rPr>
              <a:t>Dependencies</a:t>
            </a:r>
          </a:p>
        </p:txBody>
      </p:sp>
      <p:sp>
        <p:nvSpPr>
          <p:cNvPr id="16" name="Name the resources, approvals and assumptions">
            <a:extLst xmlns:a="http://schemas.openxmlformats.org/drawingml/2006/main">
              <a:ext uri="{FF2B5EF4-FFF2-40B4-BE49-F238E27FC236}">
                <a16:creationId xmlns:a16="http://schemas.microsoft.com/office/drawing/2014/main" id="{AA2E591D-F781-408F-ABCA-DE8ADCE6B255}"/>
              </a:ext>
            </a:extLst>
          </p:cNvPr>
          <p:cNvSpPr>
            <a:spLocks xmlns:a="http://schemas.openxmlformats.org/drawingml/2006/main" noGrp="1"/>
          </p:cNvSpPr>
          <p:nvPr/>
        </p:nvSpPr>
        <p:spPr>
          <a:xfrm xmlns:a="http://schemas.openxmlformats.org/drawingml/2006/main">
            <a:off x="3190875" y="5219700"/>
            <a:ext cx="8191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Name the resources, approvals and assumptions behind the plan.</a:t>
            </a:r>
          </a:p>
        </p:txBody>
      </p:sp>
    </p:spTree>
    <p:extLst>
      <p:ext uri="{BB962C8B-B14F-4D97-AF65-F5344CB8AC3E}">
        <p14:creationId xmlns:p14="http://schemas.microsoft.com/office/powerpoint/2010/main" val="182336296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2026-10-29T17:42:04.1920000Z</dcterms:created>
  <dcterms:modified xsi:type="dcterms:W3CDTF">2026-10-29T17:42:04.1920000Z</dcterms:modified>
</coreProperties>
</file>