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5542559e9fe4b89" /><Relationship Type="http://schemas.openxmlformats.org/officeDocument/2006/relationships/extended-properties" Target="/docProps/app.xml" Id="Rcc88d26b32e549cc" /><Relationship Type="http://schemas.openxmlformats.org/officeDocument/2006/relationships/officeDocument" Target="/ppt/presentation.xml" Id="Rd6e206de836249f2" /></Relationships>
</file>

<file path=ppt/presentation.xml><?xml version="1.0" encoding="utf-8"?>
<p:presentation xmlns:p="http://schemas.openxmlformats.org/presentationml/2006/main">
  <p:sldMasterIdLst>
    <p:sldMasterId xmlns:r="http://schemas.openxmlformats.org/officeDocument/2006/relationships" id="2147483648" r:id="R80bc1e36701d4a2b"/>
  </p:sldMasterIdLst>
  <p:notesMasterIdLst>
    <p:notesMasterId xmlns:r="http://schemas.openxmlformats.org/officeDocument/2006/relationships" r:id="Racfe6ebbca9d451a"/>
  </p:notesMasterIdLst>
  <p:sldIdLst>
    <p:sldId xmlns:r="http://schemas.openxmlformats.org/officeDocument/2006/relationships" id="256" r:id="R1ecc3916deb24e6b"/>
    <p:sldId xmlns:r="http://schemas.openxmlformats.org/officeDocument/2006/relationships" id="257" r:id="R2c3e38e704db4ad8"/>
    <p:sldId xmlns:r="http://schemas.openxmlformats.org/officeDocument/2006/relationships" id="258" r:id="Re3319407fa2f474b"/>
    <p:sldId xmlns:r="http://schemas.openxmlformats.org/officeDocument/2006/relationships" id="259" r:id="R521d503c28e54841"/>
    <p:sldId xmlns:r="http://schemas.openxmlformats.org/officeDocument/2006/relationships" id="260" r:id="Rf4f8806850764100"/>
    <p:sldId xmlns:r="http://schemas.openxmlformats.org/officeDocument/2006/relationships" id="261" r:id="R61183652617a4881"/>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0e91ca80ec04434" /><Relationship Type="http://schemas.openxmlformats.org/officeDocument/2006/relationships/slideMaster" Target="/ppt/slideMasters/slideMaster1.xml" Id="R80bc1e36701d4a2b" /><Relationship Type="http://schemas.openxmlformats.org/officeDocument/2006/relationships/notesMaster" Target="/ppt/notesMasters/notesMaster1.xml" Id="Racfe6ebbca9d451a" /><Relationship Type="http://schemas.openxmlformats.org/officeDocument/2006/relationships/presProps" Target="/ppt/presProps.xml" Id="R76469877dc114a32" /><Relationship Type="http://schemas.openxmlformats.org/officeDocument/2006/relationships/tableStyles" Target="/ppt/tableStyles.xml" Id="Rc7ed1473f70a496b" /><Relationship Type="http://schemas.openxmlformats.org/officeDocument/2006/relationships/slide" Target="/ppt/slides/slide1.xml" Id="R1ecc3916deb24e6b" /><Relationship Type="http://schemas.openxmlformats.org/officeDocument/2006/relationships/slide" Target="/ppt/slides/slide2.xml" Id="R2c3e38e704db4ad8" /><Relationship Type="http://schemas.openxmlformats.org/officeDocument/2006/relationships/slide" Target="/ppt/slides/slide3.xml" Id="Re3319407fa2f474b" /><Relationship Type="http://schemas.openxmlformats.org/officeDocument/2006/relationships/slide" Target="/ppt/slides/slide4.xml" Id="R521d503c28e54841" /><Relationship Type="http://schemas.openxmlformats.org/officeDocument/2006/relationships/slide" Target="/ppt/slides/slide5.xml" Id="Rf4f8806850764100" /><Relationship Type="http://schemas.openxmlformats.org/officeDocument/2006/relationships/slide" Target="/ppt/slides/slide6.xml" Id="R61183652617a4881"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fca6f33259de4902"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773719488f0f44be" /><Relationship Type="http://schemas.openxmlformats.org/officeDocument/2006/relationships/notesMaster" Target="/ppt/notesMasters/notesMaster1.xml" Id="R3fa888fd5da548f2" /></Relationships>
</file>

<file path=ppt/notesSlides/_rels/notesSlide2.xml.rels>&#65279;<?xml version="1.0" encoding="utf-8"?><Relationships xmlns="http://schemas.openxmlformats.org/package/2006/relationships"><Relationship Type="http://schemas.openxmlformats.org/officeDocument/2006/relationships/slide" Target="/ppt/slides/slide2.xml" Id="R42ba89865adf4659" /><Relationship Type="http://schemas.openxmlformats.org/officeDocument/2006/relationships/notesMaster" Target="/ppt/notesMasters/notesMaster1.xml" Id="Rc3dc0a8acce846fd" /></Relationships>
</file>

<file path=ppt/notesSlides/_rels/notesSlide3.xml.rels>&#65279;<?xml version="1.0" encoding="utf-8"?><Relationships xmlns="http://schemas.openxmlformats.org/package/2006/relationships"><Relationship Type="http://schemas.openxmlformats.org/officeDocument/2006/relationships/slide" Target="/ppt/slides/slide3.xml" Id="R166838234eb5475b" /><Relationship Type="http://schemas.openxmlformats.org/officeDocument/2006/relationships/notesMaster" Target="/ppt/notesMasters/notesMaster1.xml" Id="Rdf8462dabc144278" /></Relationships>
</file>

<file path=ppt/notesSlides/_rels/notesSlide4.xml.rels>&#65279;<?xml version="1.0" encoding="utf-8"?><Relationships xmlns="http://schemas.openxmlformats.org/package/2006/relationships"><Relationship Type="http://schemas.openxmlformats.org/officeDocument/2006/relationships/slide" Target="/ppt/slides/slide4.xml" Id="R544db7cf049847fc" /><Relationship Type="http://schemas.openxmlformats.org/officeDocument/2006/relationships/notesMaster" Target="/ppt/notesMasters/notesMaster1.xml" Id="Rc1e4d948ad4a436f" /></Relationships>
</file>

<file path=ppt/notesSlides/_rels/notesSlide5.xml.rels>&#65279;<?xml version="1.0" encoding="utf-8"?><Relationships xmlns="http://schemas.openxmlformats.org/package/2006/relationships"><Relationship Type="http://schemas.openxmlformats.org/officeDocument/2006/relationships/slide" Target="/ppt/slides/slide5.xml" Id="Rba2162797e4c4549" /><Relationship Type="http://schemas.openxmlformats.org/officeDocument/2006/relationships/notesMaster" Target="/ppt/notesMasters/notesMaster1.xml" Id="R0f4968072bdb49f3" /></Relationships>
</file>

<file path=ppt/notesSlides/_rels/notesSlide6.xml.rels>&#65279;<?xml version="1.0" encoding="utf-8"?><Relationships xmlns="http://schemas.openxmlformats.org/package/2006/relationships"><Relationship Type="http://schemas.openxmlformats.org/officeDocument/2006/relationships/slide" Target="/ppt/slides/slide6.xml" Id="Readee74096554105" /><Relationship Type="http://schemas.openxmlformats.org/officeDocument/2006/relationships/notesMaster" Target="/ppt/notesMasters/notesMaster1.xml" Id="R87730b6a7990430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editable template. Replace the prompts with your own content before sharing. No sample figures represent measured results.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WPS Office starter content. The text consists of prompts for the user to replace. It contains no measured company results or external research claims. Native text and diagram shapes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2122c1c74fb4b5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8efa9a704db94891"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7cbbb4284ddd43ac"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0547597576df4955"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1c9171c279c3441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d47788d6525a48f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7BCFB79-37D2-4325-9163-F59764337779}"/>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D57D2D6A-B7A0-44A6-B553-2837F4F87271}"/>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F5660876-7BE7-4025-BC61-5511159A332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B4CB9A7-E6AD-42DF-B893-E60DD2C2C47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EFAB606E-F09A-4F3D-B278-E713C749668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C866BFE6-6D3F-4F57-BF3A-7E985F9E55EE}"/>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A5508F72-4184-424B-A587-EFC955C74537}"/>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06708E2F-E737-4AC0-B4B0-C4E7C5C1D802}"/>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96D8C03-5C4E-4979-B6E3-10DAE1651F4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E8684971-65EC-44D0-92E3-7BE7D3F3634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901f0728f5846f3" /><Relationship Type="http://schemas.openxmlformats.org/officeDocument/2006/relationships/slideLayout" Target="/ppt/slideLayouts/slideLayout1.xml" Id="Rafcf3420a58142da" /><Relationship Type="http://schemas.openxmlformats.org/officeDocument/2006/relationships/slideLayout" Target="/ppt/slideLayouts/slideLayout2.xml" Id="R216a58f84a2e4766" /><Relationship Type="http://schemas.openxmlformats.org/officeDocument/2006/relationships/slideLayout" Target="/ppt/slideLayouts/slideLayout3.xml" Id="Rf8b156b198034731" /><Relationship Type="http://schemas.openxmlformats.org/officeDocument/2006/relationships/slideLayout" Target="/ppt/slideLayouts/slideLayout4.xml" Id="R06a8bcbeeb6e4649" /><Relationship Type="http://schemas.openxmlformats.org/officeDocument/2006/relationships/slideLayout" Target="/ppt/slideLayouts/slideLayout5.xml" Id="R966800b4f7914fd7" /><Relationship Type="http://schemas.openxmlformats.org/officeDocument/2006/relationships/slideLayout" Target="/ppt/slideLayouts/slideLayout6.xml" Id="R4f32ba2882ff4052"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afcf3420a58142da"/>
    <p:sldLayoutId xmlns:r="http://schemas.openxmlformats.org/officeDocument/2006/relationships" id="2147483650" r:id="R216a58f84a2e4766"/>
    <p:sldLayoutId xmlns:r="http://schemas.openxmlformats.org/officeDocument/2006/relationships" id="2147483651" r:id="Rf8b156b198034731"/>
    <p:sldLayoutId xmlns:r="http://schemas.openxmlformats.org/officeDocument/2006/relationships" id="2147483652" r:id="R06a8bcbeeb6e4649"/>
    <p:sldLayoutId xmlns:r="http://schemas.openxmlformats.org/officeDocument/2006/relationships" id="2147483653" r:id="R966800b4f7914fd7"/>
    <p:sldLayoutId xmlns:r="http://schemas.openxmlformats.org/officeDocument/2006/relationships" id="2147483654" r:id="R4f32ba2882ff4052"/>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4fa776f0555e46d1" /><Relationship Type="http://schemas.openxmlformats.org/officeDocument/2006/relationships/notesSlide" Target="/ppt/notesSlides/notesSlide1.xml" Id="R027e4248fad94ba9"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e5090efaec774a3c" /><Relationship Type="http://schemas.openxmlformats.org/officeDocument/2006/relationships/notesSlide" Target="/ppt/notesSlides/notesSlide2.xml" Id="Ra1182703028b4918"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4f78b0842f674946" /><Relationship Type="http://schemas.openxmlformats.org/officeDocument/2006/relationships/notesSlide" Target="/ppt/notesSlides/notesSlide3.xml" Id="Rbc66633b86a94a03"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6113cfba09f94b99" /><Relationship Type="http://schemas.openxmlformats.org/officeDocument/2006/relationships/notesSlide" Target="/ppt/notesSlides/notesSlide4.xml" Id="R49adce59f213488d"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54e7458f91a84377" /><Relationship Type="http://schemas.openxmlformats.org/officeDocument/2006/relationships/notesSlide" Target="/ppt/notesSlides/notesSlide5.xml" Id="R9ce5dab0b8ea4af6"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1a25a28dedad4be7" /><Relationship Type="http://schemas.openxmlformats.org/officeDocument/2006/relationships/notesSlide" Target="/ppt/notesSlides/notesSlide6.xml" Id="R4ae0970b984543d9" /></Relationships>
</file>

<file path=ppt/slides/slide1.xml><?xml version="1.0" encoding="utf-8"?>
<p:sld xmlns:p="http://schemas.openxmlformats.org/presentationml/2006/main">
  <p:cSld>
    <p:bg>
      <p:bgPr>
        <a:solidFill xmlns:a="http://schemas.openxmlformats.org/drawingml/2006/main">
          <a:srgbClr val="17384B"/>
        </a:solidFill>
      </p:bgPr>
    </p:bg>
    <p:spTree>
      <p:nvGrpSpPr>
        <p:cNvPr id="1" name=""/>
        <p:cNvGrpSpPr/>
        <p:nvPr/>
      </p:nvGrpSpPr>
      <p:grpSpPr>
        <a:xfrm xmlns:a="http://schemas.openxmlformats.org/drawingml/2006/main"/>
      </p:grpSpPr>
      <p:sp>
        <p:nvSpPr>
          <p:cNvPr id="4" name="Case Study Presentation">
            <a:extLst xmlns:a="http://schemas.openxmlformats.org/drawingml/2006/main">
              <a:ext uri="{FF2B5EF4-FFF2-40B4-BE49-F238E27FC236}">
                <a16:creationId xmlns:a16="http://schemas.microsoft.com/office/drawing/2014/main" id="{10E3996C-1B32-46AA-BB8A-BEC8E109E59F}"/>
              </a:ext>
            </a:extLst>
          </p:cNvPr>
          <p:cNvSpPr>
            <a:spLocks xmlns:a="http://schemas.openxmlformats.org/drawingml/2006/main" noGrp="1"/>
          </p:cNvSpPr>
          <p:nvPr/>
        </p:nvSpPr>
        <p:spPr>
          <a:xfrm xmlns:a="http://schemas.openxmlformats.org/drawingml/2006/main">
            <a:off x="723900" y="1695450"/>
            <a:ext cx="10572750" cy="1809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4500" b="1">
                <a:solidFill>
                  <a:srgbClr val="FFFFFF"/>
                </a:solidFill>
                <a:latin typeface="Arial"/>
                <a:ea typeface="Arial"/>
                <a:cs typeface="Arial"/>
              </a:defRPr>
            </a:defPPr>
            <a:lvl1pPr algn="l">
              <a:defRPr sz="4500" b="1">
                <a:solidFill>
                  <a:srgbClr val="FFFFFF"/>
                </a:solidFill>
                <a:latin typeface="Arial"/>
                <a:ea typeface="Arial"/>
                <a:cs typeface="Arial"/>
              </a:defRPr>
            </a:lvl1pPr>
            <a:lvl2pPr algn="l">
              <a:defRPr sz="4500" b="1">
                <a:solidFill>
                  <a:srgbClr val="FFFFFF"/>
                </a:solidFill>
                <a:latin typeface="Arial"/>
                <a:ea typeface="Arial"/>
                <a:cs typeface="Arial"/>
              </a:defRPr>
            </a:lvl2pPr>
            <a:lvl3pPr algn="l">
              <a:defRPr sz="4500" b="1">
                <a:solidFill>
                  <a:srgbClr val="FFFFFF"/>
                </a:solidFill>
                <a:latin typeface="Arial"/>
                <a:ea typeface="Arial"/>
                <a:cs typeface="Arial"/>
              </a:defRPr>
            </a:lvl3pPr>
            <a:lvl4pPr algn="l">
              <a:defRPr sz="4500" b="1">
                <a:solidFill>
                  <a:srgbClr val="FFFFFF"/>
                </a:solidFill>
                <a:latin typeface="Arial"/>
                <a:ea typeface="Arial"/>
                <a:cs typeface="Arial"/>
              </a:defRPr>
            </a:lvl4pPr>
            <a:lvl5pPr algn="l">
              <a:defRPr sz="4500" b="1">
                <a:solidFill>
                  <a:srgbClr val="FFFFFF"/>
                </a:solidFill>
                <a:latin typeface="Arial"/>
                <a:ea typeface="Arial"/>
                <a:cs typeface="Arial"/>
              </a:defRPr>
            </a:lvl5pPr>
            <a:lvl6pPr algn="l">
              <a:defRPr sz="4500" b="1">
                <a:solidFill>
                  <a:srgbClr val="FFFFFF"/>
                </a:solidFill>
                <a:latin typeface="Arial"/>
                <a:ea typeface="Arial"/>
                <a:cs typeface="Arial"/>
              </a:defRPr>
            </a:lvl6pPr>
            <a:lvl7pPr algn="l">
              <a:defRPr sz="4500" b="1">
                <a:solidFill>
                  <a:srgbClr val="FFFFFF"/>
                </a:solidFill>
                <a:latin typeface="Arial"/>
                <a:ea typeface="Arial"/>
                <a:cs typeface="Arial"/>
              </a:defRPr>
            </a:lvl7pPr>
            <a:lvl8pPr algn="l">
              <a:defRPr sz="4500" b="1">
                <a:solidFill>
                  <a:srgbClr val="FFFFFF"/>
                </a:solidFill>
                <a:latin typeface="Arial"/>
                <a:ea typeface="Arial"/>
                <a:cs typeface="Arial"/>
              </a:defRPr>
            </a:lvl8pPr>
            <a:lvl9pPr algn="l">
              <a:defRPr sz="4500" b="1">
                <a:solidFill>
                  <a:srgbClr val="FFFFFF"/>
                </a:solidFill>
                <a:latin typeface="Arial"/>
                <a:ea typeface="Arial"/>
                <a:cs typeface="Arial"/>
              </a:defRPr>
            </a:lvl9pPr>
          </a:lstStyle>
          <a:p xmlns:a="http://schemas.openxmlformats.org/drawingml/2006/main">
            <a:pPr algn="l">
              <a:defRPr sz="4500" b="1">
                <a:solidFill>
                  <a:srgbClr val="FFFFFF"/>
                </a:solidFill>
                <a:latin typeface="Arial"/>
                <a:ea typeface="Arial"/>
                <a:cs typeface="Arial"/>
              </a:defRPr>
            </a:pPr>
            <a:r>
              <a:rPr sz="4500" b="1">
                <a:solidFill>
                  <a:srgbClr val="FFFFFF"/>
                </a:solidFill>
                <a:latin typeface="Arial"/>
                <a:ea typeface="Arial"/>
                <a:cs typeface="Arial"/>
              </a:rPr>
              <a:t>Case Study Presentation</a:t>
            </a:r>
          </a:p>
        </p:txBody>
      </p:sp>
      <p:sp>
        <p:nvSpPr>
          <p:cNvPr id="2" name="Build an editable case-study presentation tha">
            <a:extLst xmlns:a="http://schemas.openxmlformats.org/drawingml/2006/main">
              <a:ext uri="{FF2B5EF4-FFF2-40B4-BE49-F238E27FC236}">
                <a16:creationId xmlns:a16="http://schemas.microsoft.com/office/drawing/2014/main" id="{98D12BBD-641C-4477-950F-074DD3F840CC}"/>
              </a:ext>
            </a:extLst>
          </p:cNvPr>
          <p:cNvSpPr>
            <a:spLocks xmlns:a="http://schemas.openxmlformats.org/drawingml/2006/main" noGrp="1"/>
          </p:cNvSpPr>
          <p:nvPr/>
        </p:nvSpPr>
        <p:spPr>
          <a:xfrm xmlns:a="http://schemas.openxmlformats.org/drawingml/2006/main">
            <a:off x="762000" y="3952875"/>
            <a:ext cx="10001250" cy="11906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100" b="0">
                <a:solidFill>
                  <a:srgbClr val="D9E6EB"/>
                </a:solidFill>
                <a:latin typeface="Arial"/>
                <a:ea typeface="Arial"/>
                <a:cs typeface="Arial"/>
              </a:defRPr>
            </a:defPPr>
            <a:lvl1pPr algn="l">
              <a:defRPr sz="2100" b="0">
                <a:solidFill>
                  <a:srgbClr val="D9E6EB"/>
                </a:solidFill>
                <a:latin typeface="Arial"/>
                <a:ea typeface="Arial"/>
                <a:cs typeface="Arial"/>
              </a:defRPr>
            </a:lvl1pPr>
            <a:lvl2pPr algn="l">
              <a:defRPr sz="2100" b="0">
                <a:solidFill>
                  <a:srgbClr val="D9E6EB"/>
                </a:solidFill>
                <a:latin typeface="Arial"/>
                <a:ea typeface="Arial"/>
                <a:cs typeface="Arial"/>
              </a:defRPr>
            </a:lvl2pPr>
            <a:lvl3pPr algn="l">
              <a:defRPr sz="2100" b="0">
                <a:solidFill>
                  <a:srgbClr val="D9E6EB"/>
                </a:solidFill>
                <a:latin typeface="Arial"/>
                <a:ea typeface="Arial"/>
                <a:cs typeface="Arial"/>
              </a:defRPr>
            </a:lvl3pPr>
            <a:lvl4pPr algn="l">
              <a:defRPr sz="2100" b="0">
                <a:solidFill>
                  <a:srgbClr val="D9E6EB"/>
                </a:solidFill>
                <a:latin typeface="Arial"/>
                <a:ea typeface="Arial"/>
                <a:cs typeface="Arial"/>
              </a:defRPr>
            </a:lvl4pPr>
            <a:lvl5pPr algn="l">
              <a:defRPr sz="2100" b="0">
                <a:solidFill>
                  <a:srgbClr val="D9E6EB"/>
                </a:solidFill>
                <a:latin typeface="Arial"/>
                <a:ea typeface="Arial"/>
                <a:cs typeface="Arial"/>
              </a:defRPr>
            </a:lvl5pPr>
            <a:lvl6pPr algn="l">
              <a:defRPr sz="2100" b="0">
                <a:solidFill>
                  <a:srgbClr val="D9E6EB"/>
                </a:solidFill>
                <a:latin typeface="Arial"/>
                <a:ea typeface="Arial"/>
                <a:cs typeface="Arial"/>
              </a:defRPr>
            </a:lvl6pPr>
            <a:lvl7pPr algn="l">
              <a:defRPr sz="2100" b="0">
                <a:solidFill>
                  <a:srgbClr val="D9E6EB"/>
                </a:solidFill>
                <a:latin typeface="Arial"/>
                <a:ea typeface="Arial"/>
                <a:cs typeface="Arial"/>
              </a:defRPr>
            </a:lvl7pPr>
            <a:lvl8pPr algn="l">
              <a:defRPr sz="2100" b="0">
                <a:solidFill>
                  <a:srgbClr val="D9E6EB"/>
                </a:solidFill>
                <a:latin typeface="Arial"/>
                <a:ea typeface="Arial"/>
                <a:cs typeface="Arial"/>
              </a:defRPr>
            </a:lvl8pPr>
            <a:lvl9pPr algn="l">
              <a:defRPr sz="2100" b="0">
                <a:solidFill>
                  <a:srgbClr val="D9E6EB"/>
                </a:solidFill>
                <a:latin typeface="Arial"/>
                <a:ea typeface="Arial"/>
                <a:cs typeface="Arial"/>
              </a:defRPr>
            </a:lvl9pPr>
          </a:lstStyle>
          <a:p xmlns:a="http://schemas.openxmlformats.org/drawingml/2006/main">
            <a:pPr algn="l">
              <a:defRPr sz="2100" b="0">
                <a:solidFill>
                  <a:srgbClr val="D9E6EB"/>
                </a:solidFill>
                <a:latin typeface="Arial"/>
                <a:ea typeface="Arial"/>
                <a:cs typeface="Arial"/>
              </a:defRPr>
            </a:pPr>
            <a:r>
              <a:rPr sz="2100" b="0">
                <a:solidFill>
                  <a:srgbClr val="D9E6EB"/>
                </a:solidFill>
                <a:latin typeface="Arial"/>
                <a:ea typeface="Arial"/>
                <a:cs typeface="Arial"/>
              </a:rPr>
              <a:t>Build an editable case-study presentation that separates the initial situation, the action and the observed result. Use permissioned examples and make the limits of attribution clear.</a:t>
            </a:r>
          </a:p>
        </p:txBody>
      </p:sp>
      <p:sp>
        <p:nvSpPr>
          <p:cNvPr id="3" name="English editable presentation starter">
            <a:extLst xmlns:a="http://schemas.openxmlformats.org/drawingml/2006/main">
              <a:ext uri="{FF2B5EF4-FFF2-40B4-BE49-F238E27FC236}">
                <a16:creationId xmlns:a16="http://schemas.microsoft.com/office/drawing/2014/main" id="{212BC065-FEE4-4A33-8E99-3A455211F971}"/>
              </a:ext>
            </a:extLst>
          </p:cNvPr>
          <p:cNvSpPr>
            <a:spLocks xmlns:a="http://schemas.openxmlformats.org/drawingml/2006/main" noGrp="1"/>
          </p:cNvSpPr>
          <p:nvPr/>
        </p:nvSpPr>
        <p:spPr>
          <a:xfrm xmlns:a="http://schemas.openxmlformats.org/drawingml/2006/main">
            <a:off x="762000" y="6143625"/>
            <a:ext cx="102870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425" b="0">
                <a:solidFill>
                  <a:srgbClr val="D9E6EB"/>
                </a:solidFill>
                <a:latin typeface="Arial"/>
                <a:ea typeface="Arial"/>
                <a:cs typeface="Arial"/>
              </a:defRPr>
            </a:defPPr>
            <a:lvl1pPr algn="l">
              <a:defRPr sz="1425" b="0">
                <a:solidFill>
                  <a:srgbClr val="D9E6EB"/>
                </a:solidFill>
                <a:latin typeface="Arial"/>
                <a:ea typeface="Arial"/>
                <a:cs typeface="Arial"/>
              </a:defRPr>
            </a:lvl1pPr>
            <a:lvl2pPr algn="l">
              <a:defRPr sz="1425" b="0">
                <a:solidFill>
                  <a:srgbClr val="D9E6EB"/>
                </a:solidFill>
                <a:latin typeface="Arial"/>
                <a:ea typeface="Arial"/>
                <a:cs typeface="Arial"/>
              </a:defRPr>
            </a:lvl2pPr>
            <a:lvl3pPr algn="l">
              <a:defRPr sz="1425" b="0">
                <a:solidFill>
                  <a:srgbClr val="D9E6EB"/>
                </a:solidFill>
                <a:latin typeface="Arial"/>
                <a:ea typeface="Arial"/>
                <a:cs typeface="Arial"/>
              </a:defRPr>
            </a:lvl3pPr>
            <a:lvl4pPr algn="l">
              <a:defRPr sz="1425" b="0">
                <a:solidFill>
                  <a:srgbClr val="D9E6EB"/>
                </a:solidFill>
                <a:latin typeface="Arial"/>
                <a:ea typeface="Arial"/>
                <a:cs typeface="Arial"/>
              </a:defRPr>
            </a:lvl4pPr>
            <a:lvl5pPr algn="l">
              <a:defRPr sz="1425" b="0">
                <a:solidFill>
                  <a:srgbClr val="D9E6EB"/>
                </a:solidFill>
                <a:latin typeface="Arial"/>
                <a:ea typeface="Arial"/>
                <a:cs typeface="Arial"/>
              </a:defRPr>
            </a:lvl5pPr>
            <a:lvl6pPr algn="l">
              <a:defRPr sz="1425" b="0">
                <a:solidFill>
                  <a:srgbClr val="D9E6EB"/>
                </a:solidFill>
                <a:latin typeface="Arial"/>
                <a:ea typeface="Arial"/>
                <a:cs typeface="Arial"/>
              </a:defRPr>
            </a:lvl6pPr>
            <a:lvl7pPr algn="l">
              <a:defRPr sz="1425" b="0">
                <a:solidFill>
                  <a:srgbClr val="D9E6EB"/>
                </a:solidFill>
                <a:latin typeface="Arial"/>
                <a:ea typeface="Arial"/>
                <a:cs typeface="Arial"/>
              </a:defRPr>
            </a:lvl7pPr>
            <a:lvl8pPr algn="l">
              <a:defRPr sz="1425" b="0">
                <a:solidFill>
                  <a:srgbClr val="D9E6EB"/>
                </a:solidFill>
                <a:latin typeface="Arial"/>
                <a:ea typeface="Arial"/>
                <a:cs typeface="Arial"/>
              </a:defRPr>
            </a:lvl8pPr>
            <a:lvl9pPr algn="l">
              <a:defRPr sz="1425" b="0">
                <a:solidFill>
                  <a:srgbClr val="D9E6EB"/>
                </a:solidFill>
                <a:latin typeface="Arial"/>
                <a:ea typeface="Arial"/>
                <a:cs typeface="Arial"/>
              </a:defRPr>
            </a:lvl9pPr>
          </a:lstStyle>
          <a:p xmlns:a="http://schemas.openxmlformats.org/drawingml/2006/main">
            <a:pPr algn="l">
              <a:defRPr sz="1425" b="0">
                <a:solidFill>
                  <a:srgbClr val="D9E6EB"/>
                </a:solidFill>
                <a:latin typeface="Arial"/>
                <a:ea typeface="Arial"/>
                <a:cs typeface="Arial"/>
              </a:defRPr>
            </a:pPr>
            <a:r>
              <a:rPr sz="1425" b="0">
                <a:solidFill>
                  <a:srgbClr val="D9E6EB"/>
                </a:solidFill>
                <a:latin typeface="Arial"/>
                <a:ea typeface="Arial"/>
                <a:cs typeface="Arial"/>
              </a:rPr>
              <a:t>English editable presentation starter</a:t>
            </a:r>
          </a:p>
        </p:txBody>
      </p:sp>
    </p:spTree>
    <p:extLst>
      <p:ext uri="{BB962C8B-B14F-4D97-AF65-F5344CB8AC3E}">
        <p14:creationId xmlns:p14="http://schemas.microsoft.com/office/powerpoint/2010/main" val="1592166607"/>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ontext">
            <a:extLst xmlns:a="http://schemas.openxmlformats.org/drawingml/2006/main">
              <a:ext uri="{FF2B5EF4-FFF2-40B4-BE49-F238E27FC236}">
                <a16:creationId xmlns:a16="http://schemas.microsoft.com/office/drawing/2014/main" id="{7A08C508-D30E-4133-8F78-9C7BACA01C78}"/>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Context</a:t>
            </a:r>
          </a:p>
        </p:txBody>
      </p:sp>
      <p:sp>
        <p:nvSpPr>
          <p:cNvPr id="2" name="Describe the organization or situation withou">
            <a:extLst xmlns:a="http://schemas.openxmlformats.org/drawingml/2006/main">
              <a:ext uri="{FF2B5EF4-FFF2-40B4-BE49-F238E27FC236}">
                <a16:creationId xmlns:a16="http://schemas.microsoft.com/office/drawing/2014/main" id="{61D32584-44F0-4340-BCCC-5C3566C34A4C}"/>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Describe the organization or situation without exposing private data.</a:t>
            </a:r>
          </a:p>
        </p:txBody>
      </p:sp>
      <p:sp>
        <p:nvSpPr>
          <p:cNvPr id="3" name="English editable starter. Replace prompts wit">
            <a:extLst xmlns:a="http://schemas.openxmlformats.org/drawingml/2006/main">
              <a:ext uri="{FF2B5EF4-FFF2-40B4-BE49-F238E27FC236}">
                <a16:creationId xmlns:a16="http://schemas.microsoft.com/office/drawing/2014/main" id="{35B83F5F-B3F4-4B00-8254-B5022489A767}"/>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66824BC-D52A-452A-9B17-3BC02AC7CCAE}"/>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38E5715-347B-4348-B975-7597D859D793}"/>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6610221B-0FB7-40A5-8D26-C3F9D770C929}"/>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D771A4F5-2B52-46A3-94A9-3BE5DBD5BDDF}"/>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955037206"/>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Challenge">
            <a:extLst xmlns:a="http://schemas.openxmlformats.org/drawingml/2006/main">
              <a:ext uri="{FF2B5EF4-FFF2-40B4-BE49-F238E27FC236}">
                <a16:creationId xmlns:a16="http://schemas.microsoft.com/office/drawing/2014/main" id="{501BCD9A-1C9D-49D8-BFBC-9A417A7BAF0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Challenge</a:t>
            </a:r>
          </a:p>
        </p:txBody>
      </p:sp>
      <p:sp>
        <p:nvSpPr>
          <p:cNvPr id="2" name="State the specific problem and constraints.">
            <a:extLst xmlns:a="http://schemas.openxmlformats.org/drawingml/2006/main">
              <a:ext uri="{FF2B5EF4-FFF2-40B4-BE49-F238E27FC236}">
                <a16:creationId xmlns:a16="http://schemas.microsoft.com/office/drawing/2014/main" id="{35D84CC6-E04A-4F25-8784-EC434E442C34}"/>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State the specific problem and constraints.</a:t>
            </a:r>
          </a:p>
        </p:txBody>
      </p:sp>
      <p:sp>
        <p:nvSpPr>
          <p:cNvPr id="3" name="English editable starter. Replace prompts wit">
            <a:extLst xmlns:a="http://schemas.openxmlformats.org/drawingml/2006/main">
              <a:ext uri="{FF2B5EF4-FFF2-40B4-BE49-F238E27FC236}">
                <a16:creationId xmlns:a16="http://schemas.microsoft.com/office/drawing/2014/main" id="{D357D6EB-5BC9-4165-B406-8713D8238A10}"/>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FB12D122-84E5-4CD9-AD06-EB00290BA7E8}"/>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709E7D56-8F2B-4BF0-BD9E-11E0B51F1256}"/>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3F64A914-8AA1-4225-9CCA-0346072CC00F}"/>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47EA7664-8B71-462B-A3E9-CBDA422244B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89377798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Approach">
            <a:extLst xmlns:a="http://schemas.openxmlformats.org/drawingml/2006/main">
              <a:ext uri="{FF2B5EF4-FFF2-40B4-BE49-F238E27FC236}">
                <a16:creationId xmlns:a16="http://schemas.microsoft.com/office/drawing/2014/main" id="{18353BE2-6A78-4EAA-8909-CEB4838748B1}"/>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Approach</a:t>
            </a:r>
          </a:p>
        </p:txBody>
      </p:sp>
      <p:sp>
        <p:nvSpPr>
          <p:cNvPr id="2" name="Explain the action taken and who carried it o">
            <a:extLst xmlns:a="http://schemas.openxmlformats.org/drawingml/2006/main">
              <a:ext uri="{FF2B5EF4-FFF2-40B4-BE49-F238E27FC236}">
                <a16:creationId xmlns:a16="http://schemas.microsoft.com/office/drawing/2014/main" id="{EEA39486-44DB-4D53-B902-C1F7E5DBCCC1}"/>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the action taken and who carried it out.</a:t>
            </a:r>
          </a:p>
        </p:txBody>
      </p:sp>
      <p:sp>
        <p:nvSpPr>
          <p:cNvPr id="3" name="English editable starter. Replace prompts wit">
            <a:extLst xmlns:a="http://schemas.openxmlformats.org/drawingml/2006/main">
              <a:ext uri="{FF2B5EF4-FFF2-40B4-BE49-F238E27FC236}">
                <a16:creationId xmlns:a16="http://schemas.microsoft.com/office/drawing/2014/main" id="{B7F8B99F-0B11-4462-862D-1B73EBED732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4E2414DA-4B35-4F44-BF20-654B5F79BF32}"/>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CB9B6BBC-0559-4CC3-8422-F43572BB344A}"/>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C7A73A0F-2C01-4DFC-9B18-149CBB2BBAE6}"/>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05969F8D-0B03-47F9-BC05-704606A5ECF4}"/>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134497284"/>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Results">
            <a:extLst xmlns:a="http://schemas.openxmlformats.org/drawingml/2006/main">
              <a:ext uri="{FF2B5EF4-FFF2-40B4-BE49-F238E27FC236}">
                <a16:creationId xmlns:a16="http://schemas.microsoft.com/office/drawing/2014/main" id="{AAA4A35B-2717-47A1-A96C-A19FA482979B}"/>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Results</a:t>
            </a:r>
          </a:p>
        </p:txBody>
      </p:sp>
      <p:sp>
        <p:nvSpPr>
          <p:cNvPr id="2" name="Show dated observations and the measurement b">
            <a:extLst xmlns:a="http://schemas.openxmlformats.org/drawingml/2006/main">
              <a:ext uri="{FF2B5EF4-FFF2-40B4-BE49-F238E27FC236}">
                <a16:creationId xmlns:a16="http://schemas.microsoft.com/office/drawing/2014/main" id="{113B58CB-5987-4408-A114-2914CA5BF707}"/>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Show dated observations and the measurement basis.</a:t>
            </a:r>
          </a:p>
        </p:txBody>
      </p:sp>
      <p:sp>
        <p:nvSpPr>
          <p:cNvPr id="3" name="English editable starter. Replace prompts wit">
            <a:extLst xmlns:a="http://schemas.openxmlformats.org/drawingml/2006/main">
              <a:ext uri="{FF2B5EF4-FFF2-40B4-BE49-F238E27FC236}">
                <a16:creationId xmlns:a16="http://schemas.microsoft.com/office/drawing/2014/main" id="{60955D87-319C-4C1F-915B-61FD0D97FBF9}"/>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E619BDF3-7B4E-4050-9617-1876DD939F4B}"/>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BED2FE1E-CB08-48A5-97CE-825F677D6A47}"/>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45827E2F-979C-4E6C-ADEC-E2D131C600A7}"/>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B2D6F049-E3E3-4498-A863-56848CD217F7}"/>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1367535182"/>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Learning">
            <a:extLst xmlns:a="http://schemas.openxmlformats.org/drawingml/2006/main">
              <a:ext uri="{FF2B5EF4-FFF2-40B4-BE49-F238E27FC236}">
                <a16:creationId xmlns:a16="http://schemas.microsoft.com/office/drawing/2014/main" id="{98F41736-385E-417F-B8DB-AC4273AA807C}"/>
              </a:ext>
            </a:extLst>
          </p:cNvPr>
          <p:cNvSpPr>
            <a:spLocks xmlns:a="http://schemas.openxmlformats.org/drawingml/2006/main" noGrp="1"/>
          </p:cNvSpPr>
          <p:nvPr/>
        </p:nvSpPr>
        <p:spPr>
          <a:xfrm xmlns:a="http://schemas.openxmlformats.org/drawingml/2006/main">
            <a:off x="571500" y="400050"/>
            <a:ext cx="11049000" cy="7048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3600" b="1">
                <a:solidFill>
                  <a:srgbClr val="172B42"/>
                </a:solidFill>
                <a:latin typeface="Arial"/>
                <a:ea typeface="Arial"/>
                <a:cs typeface="Arial"/>
              </a:defRPr>
            </a:defPPr>
            <a:lvl1pPr algn="l">
              <a:defRPr sz="3600" b="1">
                <a:solidFill>
                  <a:srgbClr val="172B42"/>
                </a:solidFill>
                <a:latin typeface="Arial"/>
                <a:ea typeface="Arial"/>
                <a:cs typeface="Arial"/>
              </a:defRPr>
            </a:lvl1pPr>
            <a:lvl2pPr algn="l">
              <a:defRPr sz="3600" b="1">
                <a:solidFill>
                  <a:srgbClr val="172B42"/>
                </a:solidFill>
                <a:latin typeface="Arial"/>
                <a:ea typeface="Arial"/>
                <a:cs typeface="Arial"/>
              </a:defRPr>
            </a:lvl2pPr>
            <a:lvl3pPr algn="l">
              <a:defRPr sz="3600" b="1">
                <a:solidFill>
                  <a:srgbClr val="172B42"/>
                </a:solidFill>
                <a:latin typeface="Arial"/>
                <a:ea typeface="Arial"/>
                <a:cs typeface="Arial"/>
              </a:defRPr>
            </a:lvl3pPr>
            <a:lvl4pPr algn="l">
              <a:defRPr sz="3600" b="1">
                <a:solidFill>
                  <a:srgbClr val="172B42"/>
                </a:solidFill>
                <a:latin typeface="Arial"/>
                <a:ea typeface="Arial"/>
                <a:cs typeface="Arial"/>
              </a:defRPr>
            </a:lvl4pPr>
            <a:lvl5pPr algn="l">
              <a:defRPr sz="3600" b="1">
                <a:solidFill>
                  <a:srgbClr val="172B42"/>
                </a:solidFill>
                <a:latin typeface="Arial"/>
                <a:ea typeface="Arial"/>
                <a:cs typeface="Arial"/>
              </a:defRPr>
            </a:lvl5pPr>
            <a:lvl6pPr algn="l">
              <a:defRPr sz="3600" b="1">
                <a:solidFill>
                  <a:srgbClr val="172B42"/>
                </a:solidFill>
                <a:latin typeface="Arial"/>
                <a:ea typeface="Arial"/>
                <a:cs typeface="Arial"/>
              </a:defRPr>
            </a:lvl6pPr>
            <a:lvl7pPr algn="l">
              <a:defRPr sz="3600" b="1">
                <a:solidFill>
                  <a:srgbClr val="172B42"/>
                </a:solidFill>
                <a:latin typeface="Arial"/>
                <a:ea typeface="Arial"/>
                <a:cs typeface="Arial"/>
              </a:defRPr>
            </a:lvl7pPr>
            <a:lvl8pPr algn="l">
              <a:defRPr sz="3600" b="1">
                <a:solidFill>
                  <a:srgbClr val="172B42"/>
                </a:solidFill>
                <a:latin typeface="Arial"/>
                <a:ea typeface="Arial"/>
                <a:cs typeface="Arial"/>
              </a:defRPr>
            </a:lvl8pPr>
            <a:lvl9pPr algn="l">
              <a:defRPr sz="3600" b="1">
                <a:solidFill>
                  <a:srgbClr val="172B42"/>
                </a:solidFill>
                <a:latin typeface="Arial"/>
                <a:ea typeface="Arial"/>
                <a:cs typeface="Arial"/>
              </a:defRPr>
            </a:lvl9pPr>
          </a:lstStyle>
          <a:p xmlns:a="http://schemas.openxmlformats.org/drawingml/2006/main">
            <a:pPr algn="l">
              <a:defRPr sz="3600" b="1">
                <a:solidFill>
                  <a:srgbClr val="172B42"/>
                </a:solidFill>
                <a:latin typeface="Arial"/>
                <a:ea typeface="Arial"/>
                <a:cs typeface="Arial"/>
              </a:defRPr>
            </a:pPr>
            <a:r>
              <a:rPr sz="3600" b="1">
                <a:solidFill>
                  <a:srgbClr val="172B42"/>
                </a:solidFill>
                <a:latin typeface="Arial"/>
                <a:ea typeface="Arial"/>
                <a:cs typeface="Arial"/>
              </a:rPr>
              <a:t>Learning</a:t>
            </a:r>
          </a:p>
        </p:txBody>
      </p:sp>
      <p:sp>
        <p:nvSpPr>
          <p:cNvPr id="2" name="Explain what the case supports and what may n">
            <a:extLst xmlns:a="http://schemas.openxmlformats.org/drawingml/2006/main">
              <a:ext uri="{FF2B5EF4-FFF2-40B4-BE49-F238E27FC236}">
                <a16:creationId xmlns:a16="http://schemas.microsoft.com/office/drawing/2014/main" id="{72C261C7-C1A6-49D1-8D41-26AA5F79E0B3}"/>
              </a:ext>
            </a:extLst>
          </p:cNvPr>
          <p:cNvSpPr>
            <a:spLocks xmlns:a="http://schemas.openxmlformats.org/drawingml/2006/main" noGrp="1"/>
          </p:cNvSpPr>
          <p:nvPr/>
        </p:nvSpPr>
        <p:spPr>
          <a:xfrm xmlns:a="http://schemas.openxmlformats.org/drawingml/2006/main">
            <a:off x="571500" y="1143000"/>
            <a:ext cx="11049000" cy="7239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650" b="0">
                <a:solidFill>
                  <a:srgbClr val="526275"/>
                </a:solidFill>
                <a:latin typeface="Arial"/>
                <a:ea typeface="Arial"/>
                <a:cs typeface="Arial"/>
              </a:defRPr>
            </a:defPPr>
            <a:lvl1pPr algn="l">
              <a:defRPr sz="1650" b="0">
                <a:solidFill>
                  <a:srgbClr val="526275"/>
                </a:solidFill>
                <a:latin typeface="Arial"/>
                <a:ea typeface="Arial"/>
                <a:cs typeface="Arial"/>
              </a:defRPr>
            </a:lvl1pPr>
            <a:lvl2pPr algn="l">
              <a:defRPr sz="1650" b="0">
                <a:solidFill>
                  <a:srgbClr val="526275"/>
                </a:solidFill>
                <a:latin typeface="Arial"/>
                <a:ea typeface="Arial"/>
                <a:cs typeface="Arial"/>
              </a:defRPr>
            </a:lvl2pPr>
            <a:lvl3pPr algn="l">
              <a:defRPr sz="1650" b="0">
                <a:solidFill>
                  <a:srgbClr val="526275"/>
                </a:solidFill>
                <a:latin typeface="Arial"/>
                <a:ea typeface="Arial"/>
                <a:cs typeface="Arial"/>
              </a:defRPr>
            </a:lvl3pPr>
            <a:lvl4pPr algn="l">
              <a:defRPr sz="1650" b="0">
                <a:solidFill>
                  <a:srgbClr val="526275"/>
                </a:solidFill>
                <a:latin typeface="Arial"/>
                <a:ea typeface="Arial"/>
                <a:cs typeface="Arial"/>
              </a:defRPr>
            </a:lvl4pPr>
            <a:lvl5pPr algn="l">
              <a:defRPr sz="1650" b="0">
                <a:solidFill>
                  <a:srgbClr val="526275"/>
                </a:solidFill>
                <a:latin typeface="Arial"/>
                <a:ea typeface="Arial"/>
                <a:cs typeface="Arial"/>
              </a:defRPr>
            </a:lvl5pPr>
            <a:lvl6pPr algn="l">
              <a:defRPr sz="1650" b="0">
                <a:solidFill>
                  <a:srgbClr val="526275"/>
                </a:solidFill>
                <a:latin typeface="Arial"/>
                <a:ea typeface="Arial"/>
                <a:cs typeface="Arial"/>
              </a:defRPr>
            </a:lvl6pPr>
            <a:lvl7pPr algn="l">
              <a:defRPr sz="1650" b="0">
                <a:solidFill>
                  <a:srgbClr val="526275"/>
                </a:solidFill>
                <a:latin typeface="Arial"/>
                <a:ea typeface="Arial"/>
                <a:cs typeface="Arial"/>
              </a:defRPr>
            </a:lvl7pPr>
            <a:lvl8pPr algn="l">
              <a:defRPr sz="1650" b="0">
                <a:solidFill>
                  <a:srgbClr val="526275"/>
                </a:solidFill>
                <a:latin typeface="Arial"/>
                <a:ea typeface="Arial"/>
                <a:cs typeface="Arial"/>
              </a:defRPr>
            </a:lvl8pPr>
            <a:lvl9pPr algn="l">
              <a:defRPr sz="1650" b="0">
                <a:solidFill>
                  <a:srgbClr val="526275"/>
                </a:solidFill>
                <a:latin typeface="Arial"/>
                <a:ea typeface="Arial"/>
                <a:cs typeface="Arial"/>
              </a:defRPr>
            </a:lvl9pPr>
          </a:lstStyle>
          <a:p xmlns:a="http://schemas.openxmlformats.org/drawingml/2006/main">
            <a:pPr algn="l">
              <a:defRPr sz="1650" b="0">
                <a:solidFill>
                  <a:srgbClr val="526275"/>
                </a:solidFill>
                <a:latin typeface="Arial"/>
                <a:ea typeface="Arial"/>
                <a:cs typeface="Arial"/>
              </a:defRPr>
            </a:pPr>
            <a:r>
              <a:rPr sz="1650" b="0">
                <a:solidFill>
                  <a:srgbClr val="526275"/>
                </a:solidFill>
                <a:latin typeface="Arial"/>
                <a:ea typeface="Arial"/>
                <a:cs typeface="Arial"/>
              </a:rPr>
              <a:t>Explain what the case supports and what may not generalize.</a:t>
            </a:r>
          </a:p>
        </p:txBody>
      </p:sp>
      <p:sp>
        <p:nvSpPr>
          <p:cNvPr id="3" name="English editable starter. Replace prompts wit">
            <a:extLst xmlns:a="http://schemas.openxmlformats.org/drawingml/2006/main">
              <a:ext uri="{FF2B5EF4-FFF2-40B4-BE49-F238E27FC236}">
                <a16:creationId xmlns:a16="http://schemas.microsoft.com/office/drawing/2014/main" id="{B55D53B7-AF5E-4CA6-A655-303390942AAE}"/>
              </a:ext>
            </a:extLst>
          </p:cNvPr>
          <p:cNvSpPr>
            <a:spLocks xmlns:a="http://schemas.openxmlformats.org/drawingml/2006/main" noGrp="1"/>
          </p:cNvSpPr>
          <p:nvPr/>
        </p:nvSpPr>
        <p:spPr>
          <a:xfrm xmlns:a="http://schemas.openxmlformats.org/drawingml/2006/main">
            <a:off x="571500" y="6486525"/>
            <a:ext cx="110490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1200" b="0">
                <a:solidFill>
                  <a:srgbClr val="526275"/>
                </a:solidFill>
                <a:latin typeface="Arial"/>
                <a:ea typeface="Arial"/>
                <a:cs typeface="Arial"/>
              </a:defRPr>
            </a:defPPr>
            <a:lvl1pPr algn="l">
              <a:defRPr sz="1200" b="0">
                <a:solidFill>
                  <a:srgbClr val="526275"/>
                </a:solidFill>
                <a:latin typeface="Arial"/>
                <a:ea typeface="Arial"/>
                <a:cs typeface="Arial"/>
              </a:defRPr>
            </a:lvl1pPr>
            <a:lvl2pPr algn="l">
              <a:defRPr sz="1200" b="0">
                <a:solidFill>
                  <a:srgbClr val="526275"/>
                </a:solidFill>
                <a:latin typeface="Arial"/>
                <a:ea typeface="Arial"/>
                <a:cs typeface="Arial"/>
              </a:defRPr>
            </a:lvl2pPr>
            <a:lvl3pPr algn="l">
              <a:defRPr sz="1200" b="0">
                <a:solidFill>
                  <a:srgbClr val="526275"/>
                </a:solidFill>
                <a:latin typeface="Arial"/>
                <a:ea typeface="Arial"/>
                <a:cs typeface="Arial"/>
              </a:defRPr>
            </a:lvl3pPr>
            <a:lvl4pPr algn="l">
              <a:defRPr sz="1200" b="0">
                <a:solidFill>
                  <a:srgbClr val="526275"/>
                </a:solidFill>
                <a:latin typeface="Arial"/>
                <a:ea typeface="Arial"/>
                <a:cs typeface="Arial"/>
              </a:defRPr>
            </a:lvl4pPr>
            <a:lvl5pPr algn="l">
              <a:defRPr sz="1200" b="0">
                <a:solidFill>
                  <a:srgbClr val="526275"/>
                </a:solidFill>
                <a:latin typeface="Arial"/>
                <a:ea typeface="Arial"/>
                <a:cs typeface="Arial"/>
              </a:defRPr>
            </a:lvl5pPr>
            <a:lvl6pPr algn="l">
              <a:defRPr sz="1200" b="0">
                <a:solidFill>
                  <a:srgbClr val="526275"/>
                </a:solidFill>
                <a:latin typeface="Arial"/>
                <a:ea typeface="Arial"/>
                <a:cs typeface="Arial"/>
              </a:defRPr>
            </a:lvl6pPr>
            <a:lvl7pPr algn="l">
              <a:defRPr sz="1200" b="0">
                <a:solidFill>
                  <a:srgbClr val="526275"/>
                </a:solidFill>
                <a:latin typeface="Arial"/>
                <a:ea typeface="Arial"/>
                <a:cs typeface="Arial"/>
              </a:defRPr>
            </a:lvl7pPr>
            <a:lvl8pPr algn="l">
              <a:defRPr sz="1200" b="0">
                <a:solidFill>
                  <a:srgbClr val="526275"/>
                </a:solidFill>
                <a:latin typeface="Arial"/>
                <a:ea typeface="Arial"/>
                <a:cs typeface="Arial"/>
              </a:defRPr>
            </a:lvl8pPr>
            <a:lvl9pPr algn="l">
              <a:defRPr sz="1200" b="0">
                <a:solidFill>
                  <a:srgbClr val="526275"/>
                </a:solidFill>
                <a:latin typeface="Arial"/>
                <a:ea typeface="Arial"/>
                <a:cs typeface="Arial"/>
              </a:defRPr>
            </a:lvl9pPr>
          </a:lstStyle>
          <a:p xmlns:a="http://schemas.openxmlformats.org/drawingml/2006/main">
            <a:pPr algn="l">
              <a:defRPr sz="1200" b="0">
                <a:solidFill>
                  <a:srgbClr val="526275"/>
                </a:solidFill>
                <a:latin typeface="Arial"/>
                <a:ea typeface="Arial"/>
                <a:cs typeface="Arial"/>
              </a:defRPr>
            </a:pPr>
            <a:r>
              <a:rPr sz="1200" b="0">
                <a:solidFill>
                  <a:srgbClr val="526275"/>
                </a:solidFill>
                <a:latin typeface="Arial"/>
                <a:ea typeface="Arial"/>
                <a:cs typeface="Arial"/>
              </a:rPr>
              <a:t>English editable starter. Replace prompts with your own content.</a:t>
            </a:r>
          </a:p>
        </p:txBody>
      </p:sp>
      <p:sp>
        <p:nvSpPr>
          <p:cNvPr id="4" name="Main point">
            <a:extLst xmlns:a="http://schemas.openxmlformats.org/drawingml/2006/main">
              <a:ext uri="{FF2B5EF4-FFF2-40B4-BE49-F238E27FC236}">
                <a16:creationId xmlns:a16="http://schemas.microsoft.com/office/drawing/2014/main" id="{17D676FF-DC5E-47D4-AB45-B8112CB1F396}"/>
              </a:ext>
            </a:extLst>
          </p:cNvPr>
          <p:cNvSpPr>
            <a:spLocks xmlns:a="http://schemas.openxmlformats.org/drawingml/2006/main" noGrp="1"/>
          </p:cNvSpPr>
          <p:nvPr/>
        </p:nvSpPr>
        <p:spPr>
          <a:xfrm xmlns:a="http://schemas.openxmlformats.org/drawingml/2006/main">
            <a:off x="609600" y="2714625"/>
            <a:ext cx="5191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Main point</a:t>
            </a:r>
          </a:p>
        </p:txBody>
      </p:sp>
      <p:sp>
        <p:nvSpPr>
          <p:cNvPr id="5" name="Add a concise statement that answers the ques">
            <a:extLst xmlns:a="http://schemas.openxmlformats.org/drawingml/2006/main">
              <a:ext uri="{FF2B5EF4-FFF2-40B4-BE49-F238E27FC236}">
                <a16:creationId xmlns:a16="http://schemas.microsoft.com/office/drawing/2014/main" id="{676177DF-5732-40E9-9106-4ABC444ACEC4}"/>
              </a:ext>
            </a:extLst>
          </p:cNvPr>
          <p:cNvSpPr>
            <a:spLocks xmlns:a="http://schemas.openxmlformats.org/drawingml/2006/main" noGrp="1"/>
          </p:cNvSpPr>
          <p:nvPr/>
        </p:nvSpPr>
        <p:spPr>
          <a:xfrm xmlns:a="http://schemas.openxmlformats.org/drawingml/2006/main">
            <a:off x="609600" y="3543300"/>
            <a:ext cx="4953000"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172B42"/>
                </a:solidFill>
                <a:latin typeface="Arial"/>
                <a:ea typeface="Arial"/>
                <a:cs typeface="Arial"/>
              </a:defRPr>
            </a:defPPr>
            <a:lvl1pPr algn="l">
              <a:defRPr sz="2250" b="0">
                <a:solidFill>
                  <a:srgbClr val="172B42"/>
                </a:solidFill>
                <a:latin typeface="Arial"/>
                <a:ea typeface="Arial"/>
                <a:cs typeface="Arial"/>
              </a:defRPr>
            </a:lvl1pPr>
            <a:lvl2pPr algn="l">
              <a:defRPr sz="2250" b="0">
                <a:solidFill>
                  <a:srgbClr val="172B42"/>
                </a:solidFill>
                <a:latin typeface="Arial"/>
                <a:ea typeface="Arial"/>
                <a:cs typeface="Arial"/>
              </a:defRPr>
            </a:lvl2pPr>
            <a:lvl3pPr algn="l">
              <a:defRPr sz="2250" b="0">
                <a:solidFill>
                  <a:srgbClr val="172B42"/>
                </a:solidFill>
                <a:latin typeface="Arial"/>
                <a:ea typeface="Arial"/>
                <a:cs typeface="Arial"/>
              </a:defRPr>
            </a:lvl3pPr>
            <a:lvl4pPr algn="l">
              <a:defRPr sz="2250" b="0">
                <a:solidFill>
                  <a:srgbClr val="172B42"/>
                </a:solidFill>
                <a:latin typeface="Arial"/>
                <a:ea typeface="Arial"/>
                <a:cs typeface="Arial"/>
              </a:defRPr>
            </a:lvl4pPr>
            <a:lvl5pPr algn="l">
              <a:defRPr sz="2250" b="0">
                <a:solidFill>
                  <a:srgbClr val="172B42"/>
                </a:solidFill>
                <a:latin typeface="Arial"/>
                <a:ea typeface="Arial"/>
                <a:cs typeface="Arial"/>
              </a:defRPr>
            </a:lvl5pPr>
            <a:lvl6pPr algn="l">
              <a:defRPr sz="2250" b="0">
                <a:solidFill>
                  <a:srgbClr val="172B42"/>
                </a:solidFill>
                <a:latin typeface="Arial"/>
                <a:ea typeface="Arial"/>
                <a:cs typeface="Arial"/>
              </a:defRPr>
            </a:lvl6pPr>
            <a:lvl7pPr algn="l">
              <a:defRPr sz="2250" b="0">
                <a:solidFill>
                  <a:srgbClr val="172B42"/>
                </a:solidFill>
                <a:latin typeface="Arial"/>
                <a:ea typeface="Arial"/>
                <a:cs typeface="Arial"/>
              </a:defRPr>
            </a:lvl7pPr>
            <a:lvl8pPr algn="l">
              <a:defRPr sz="2250" b="0">
                <a:solidFill>
                  <a:srgbClr val="172B42"/>
                </a:solidFill>
                <a:latin typeface="Arial"/>
                <a:ea typeface="Arial"/>
                <a:cs typeface="Arial"/>
              </a:defRPr>
            </a:lvl8pPr>
            <a:lvl9pPr algn="l">
              <a:defRPr sz="2250" b="0">
                <a:solidFill>
                  <a:srgbClr val="172B42"/>
                </a:solidFill>
                <a:latin typeface="Arial"/>
                <a:ea typeface="Arial"/>
                <a:cs typeface="Arial"/>
              </a:defRPr>
            </a:lvl9pPr>
          </a:lstStyle>
          <a:p xmlns:a="http://schemas.openxmlformats.org/drawingml/2006/main">
            <a:pPr algn="l">
              <a:defRPr sz="2250" b="0">
                <a:solidFill>
                  <a:srgbClr val="172B42"/>
                </a:solidFill>
                <a:latin typeface="Arial"/>
                <a:ea typeface="Arial"/>
                <a:cs typeface="Arial"/>
              </a:defRPr>
            </a:pPr>
            <a:r>
              <a:rPr sz="2250" b="0">
                <a:solidFill>
                  <a:srgbClr val="172B42"/>
                </a:solidFill>
                <a:latin typeface="Arial"/>
                <a:ea typeface="Arial"/>
                <a:cs typeface="Arial"/>
              </a:rPr>
              <a:t>Add a concise statement that answers the question above.</a:t>
            </a:r>
          </a:p>
        </p:txBody>
      </p:sp>
      <p:sp>
        <p:nvSpPr>
          <p:cNvPr id="6" name="Evidence or example">
            <a:extLst xmlns:a="http://schemas.openxmlformats.org/drawingml/2006/main">
              <a:ext uri="{FF2B5EF4-FFF2-40B4-BE49-F238E27FC236}">
                <a16:creationId xmlns:a16="http://schemas.microsoft.com/office/drawing/2014/main" id="{9C7B9684-A534-4447-8B6C-F99B4BFA5621}"/>
              </a:ext>
            </a:extLst>
          </p:cNvPr>
          <p:cNvSpPr>
            <a:spLocks xmlns:a="http://schemas.openxmlformats.org/drawingml/2006/main" noGrp="1"/>
          </p:cNvSpPr>
          <p:nvPr/>
        </p:nvSpPr>
        <p:spPr>
          <a:xfrm xmlns:a="http://schemas.openxmlformats.org/drawingml/2006/main">
            <a:off x="6762750" y="2714625"/>
            <a:ext cx="4810125"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550" b="1">
                <a:solidFill>
                  <a:srgbClr val="2C5974"/>
                </a:solidFill>
                <a:latin typeface="Arial"/>
                <a:ea typeface="Arial"/>
                <a:cs typeface="Arial"/>
              </a:defRPr>
            </a:defPPr>
            <a:lvl1pPr algn="l">
              <a:defRPr sz="2550" b="1">
                <a:solidFill>
                  <a:srgbClr val="2C5974"/>
                </a:solidFill>
                <a:latin typeface="Arial"/>
                <a:ea typeface="Arial"/>
                <a:cs typeface="Arial"/>
              </a:defRPr>
            </a:lvl1pPr>
            <a:lvl2pPr algn="l">
              <a:defRPr sz="2550" b="1">
                <a:solidFill>
                  <a:srgbClr val="2C5974"/>
                </a:solidFill>
                <a:latin typeface="Arial"/>
                <a:ea typeface="Arial"/>
                <a:cs typeface="Arial"/>
              </a:defRPr>
            </a:lvl2pPr>
            <a:lvl3pPr algn="l">
              <a:defRPr sz="2550" b="1">
                <a:solidFill>
                  <a:srgbClr val="2C5974"/>
                </a:solidFill>
                <a:latin typeface="Arial"/>
                <a:ea typeface="Arial"/>
                <a:cs typeface="Arial"/>
              </a:defRPr>
            </a:lvl3pPr>
            <a:lvl4pPr algn="l">
              <a:defRPr sz="2550" b="1">
                <a:solidFill>
                  <a:srgbClr val="2C5974"/>
                </a:solidFill>
                <a:latin typeface="Arial"/>
                <a:ea typeface="Arial"/>
                <a:cs typeface="Arial"/>
              </a:defRPr>
            </a:lvl4pPr>
            <a:lvl5pPr algn="l">
              <a:defRPr sz="2550" b="1">
                <a:solidFill>
                  <a:srgbClr val="2C5974"/>
                </a:solidFill>
                <a:latin typeface="Arial"/>
                <a:ea typeface="Arial"/>
                <a:cs typeface="Arial"/>
              </a:defRPr>
            </a:lvl5pPr>
            <a:lvl6pPr algn="l">
              <a:defRPr sz="2550" b="1">
                <a:solidFill>
                  <a:srgbClr val="2C5974"/>
                </a:solidFill>
                <a:latin typeface="Arial"/>
                <a:ea typeface="Arial"/>
                <a:cs typeface="Arial"/>
              </a:defRPr>
            </a:lvl6pPr>
            <a:lvl7pPr algn="l">
              <a:defRPr sz="2550" b="1">
                <a:solidFill>
                  <a:srgbClr val="2C5974"/>
                </a:solidFill>
                <a:latin typeface="Arial"/>
                <a:ea typeface="Arial"/>
                <a:cs typeface="Arial"/>
              </a:defRPr>
            </a:lvl7pPr>
            <a:lvl8pPr algn="l">
              <a:defRPr sz="2550" b="1">
                <a:solidFill>
                  <a:srgbClr val="2C5974"/>
                </a:solidFill>
                <a:latin typeface="Arial"/>
                <a:ea typeface="Arial"/>
                <a:cs typeface="Arial"/>
              </a:defRPr>
            </a:lvl8pPr>
            <a:lvl9pPr algn="l">
              <a:defRPr sz="2550" b="1">
                <a:solidFill>
                  <a:srgbClr val="2C5974"/>
                </a:solidFill>
                <a:latin typeface="Arial"/>
                <a:ea typeface="Arial"/>
                <a:cs typeface="Arial"/>
              </a:defRPr>
            </a:lvl9pPr>
          </a:lstStyle>
          <a:p xmlns:a="http://schemas.openxmlformats.org/drawingml/2006/main">
            <a:pPr algn="l">
              <a:defRPr sz="2550" b="1">
                <a:solidFill>
                  <a:srgbClr val="2C5974"/>
                </a:solidFill>
                <a:latin typeface="Arial"/>
                <a:ea typeface="Arial"/>
                <a:cs typeface="Arial"/>
              </a:defRPr>
            </a:pPr>
            <a:r>
              <a:rPr sz="2550" b="1">
                <a:solidFill>
                  <a:srgbClr val="2C5974"/>
                </a:solidFill>
                <a:latin typeface="Arial"/>
                <a:ea typeface="Arial"/>
                <a:cs typeface="Arial"/>
              </a:rPr>
              <a:t>Evidence or example</a:t>
            </a:r>
          </a:p>
        </p:txBody>
      </p:sp>
      <p:sp>
        <p:nvSpPr>
          <p:cNvPr id="7" name="Add your supporting detail. Include the sourc">
            <a:extLst xmlns:a="http://schemas.openxmlformats.org/drawingml/2006/main">
              <a:ext uri="{FF2B5EF4-FFF2-40B4-BE49-F238E27FC236}">
                <a16:creationId xmlns:a16="http://schemas.microsoft.com/office/drawing/2014/main" id="{7C1FF05E-B129-497D-A60E-438CA00D8470}"/>
              </a:ext>
            </a:extLst>
          </p:cNvPr>
          <p:cNvSpPr>
            <a:spLocks xmlns:a="http://schemas.openxmlformats.org/drawingml/2006/main" noGrp="1"/>
          </p:cNvSpPr>
          <p:nvPr/>
        </p:nvSpPr>
        <p:spPr>
          <a:xfrm xmlns:a="http://schemas.openxmlformats.org/drawingml/2006/main">
            <a:off x="6762750" y="3543300"/>
            <a:ext cx="4810125" cy="1714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0" tIns="0" rIns="0" bIns="0" anchor="t">
            <a:noAutofit/>
          </a:bodyPr>
          <a:lstStyle xmlns:a="http://schemas.openxmlformats.org/drawingml/2006/main">
            <a:defPPr algn="l">
              <a:defRPr sz="2250" b="0">
                <a:solidFill>
                  <a:srgbClr val="526275"/>
                </a:solidFill>
                <a:latin typeface="Arial"/>
                <a:ea typeface="Arial"/>
                <a:cs typeface="Arial"/>
              </a:defRPr>
            </a:defPPr>
            <a:lvl1pPr algn="l">
              <a:defRPr sz="2250" b="0">
                <a:solidFill>
                  <a:srgbClr val="526275"/>
                </a:solidFill>
                <a:latin typeface="Arial"/>
                <a:ea typeface="Arial"/>
                <a:cs typeface="Arial"/>
              </a:defRPr>
            </a:lvl1pPr>
            <a:lvl2pPr algn="l">
              <a:defRPr sz="2250" b="0">
                <a:solidFill>
                  <a:srgbClr val="526275"/>
                </a:solidFill>
                <a:latin typeface="Arial"/>
                <a:ea typeface="Arial"/>
                <a:cs typeface="Arial"/>
              </a:defRPr>
            </a:lvl2pPr>
            <a:lvl3pPr algn="l">
              <a:defRPr sz="2250" b="0">
                <a:solidFill>
                  <a:srgbClr val="526275"/>
                </a:solidFill>
                <a:latin typeface="Arial"/>
                <a:ea typeface="Arial"/>
                <a:cs typeface="Arial"/>
              </a:defRPr>
            </a:lvl3pPr>
            <a:lvl4pPr algn="l">
              <a:defRPr sz="2250" b="0">
                <a:solidFill>
                  <a:srgbClr val="526275"/>
                </a:solidFill>
                <a:latin typeface="Arial"/>
                <a:ea typeface="Arial"/>
                <a:cs typeface="Arial"/>
              </a:defRPr>
            </a:lvl4pPr>
            <a:lvl5pPr algn="l">
              <a:defRPr sz="2250" b="0">
                <a:solidFill>
                  <a:srgbClr val="526275"/>
                </a:solidFill>
                <a:latin typeface="Arial"/>
                <a:ea typeface="Arial"/>
                <a:cs typeface="Arial"/>
              </a:defRPr>
            </a:lvl5pPr>
            <a:lvl6pPr algn="l">
              <a:defRPr sz="2250" b="0">
                <a:solidFill>
                  <a:srgbClr val="526275"/>
                </a:solidFill>
                <a:latin typeface="Arial"/>
                <a:ea typeface="Arial"/>
                <a:cs typeface="Arial"/>
              </a:defRPr>
            </a:lvl6pPr>
            <a:lvl7pPr algn="l">
              <a:defRPr sz="2250" b="0">
                <a:solidFill>
                  <a:srgbClr val="526275"/>
                </a:solidFill>
                <a:latin typeface="Arial"/>
                <a:ea typeface="Arial"/>
                <a:cs typeface="Arial"/>
              </a:defRPr>
            </a:lvl7pPr>
            <a:lvl8pPr algn="l">
              <a:defRPr sz="2250" b="0">
                <a:solidFill>
                  <a:srgbClr val="526275"/>
                </a:solidFill>
                <a:latin typeface="Arial"/>
                <a:ea typeface="Arial"/>
                <a:cs typeface="Arial"/>
              </a:defRPr>
            </a:lvl8pPr>
            <a:lvl9pPr algn="l">
              <a:defRPr sz="2250" b="0">
                <a:solidFill>
                  <a:srgbClr val="526275"/>
                </a:solidFill>
                <a:latin typeface="Arial"/>
                <a:ea typeface="Arial"/>
                <a:cs typeface="Arial"/>
              </a:defRPr>
            </a:lvl9pPr>
          </a:lstStyle>
          <a:p xmlns:a="http://schemas.openxmlformats.org/drawingml/2006/main">
            <a:pPr algn="l">
              <a:defRPr sz="2250" b="0">
                <a:solidFill>
                  <a:srgbClr val="526275"/>
                </a:solidFill>
                <a:latin typeface="Arial"/>
                <a:ea typeface="Arial"/>
                <a:cs typeface="Arial"/>
              </a:defRPr>
            </a:pPr>
            <a:r>
              <a:rPr sz="2250" b="0">
                <a:solidFill>
                  <a:srgbClr val="526275"/>
                </a:solidFill>
                <a:latin typeface="Arial"/>
                <a:ea typeface="Arial"/>
                <a:cs typeface="Arial"/>
              </a:rPr>
              <a:t>Add your supporting detail. Include the source and date where relevant.</a:t>
            </a:r>
          </a:p>
        </p:txBody>
      </p:sp>
    </p:spTree>
    <p:extLst>
      <p:ext uri="{BB962C8B-B14F-4D97-AF65-F5344CB8AC3E}">
        <p14:creationId xmlns:p14="http://schemas.microsoft.com/office/powerpoint/2010/main" val="69361394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2026-10-29T17:41:59.8370000Z</dcterms:created>
  <dcterms:modified xsi:type="dcterms:W3CDTF">2026-10-29T17:41:59.8370000Z</dcterms:modified>
</coreProperties>
</file>