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f6bf420351e404b" /><Relationship Type="http://schemas.openxmlformats.org/officeDocument/2006/relationships/extended-properties" Target="/docProps/app.xml" Id="Rbdaf011433514e90" /><Relationship Type="http://schemas.openxmlformats.org/officeDocument/2006/relationships/officeDocument" Target="/ppt/presentation.xml" Id="R6c8314d542c34e2a" /></Relationships>
</file>

<file path=ppt/presentation.xml><?xml version="1.0" encoding="utf-8"?>
<p:presentation xmlns:p="http://schemas.openxmlformats.org/presentationml/2006/main">
  <p:sldMasterIdLst>
    <p:sldMasterId xmlns:r="http://schemas.openxmlformats.org/officeDocument/2006/relationships" id="2147483648" r:id="R635ff5e9c8d149a5"/>
  </p:sldMasterIdLst>
  <p:notesMasterIdLst>
    <p:notesMasterId xmlns:r="http://schemas.openxmlformats.org/officeDocument/2006/relationships" r:id="Rb791de7eb9b74d08"/>
  </p:notesMasterIdLst>
  <p:sldIdLst>
    <p:sldId xmlns:r="http://schemas.openxmlformats.org/officeDocument/2006/relationships" id="256" r:id="R1a07f28917ea4a15"/>
    <p:sldId xmlns:r="http://schemas.openxmlformats.org/officeDocument/2006/relationships" id="257" r:id="R49724977eaf947c4"/>
    <p:sldId xmlns:r="http://schemas.openxmlformats.org/officeDocument/2006/relationships" id="258" r:id="Ra306db7f24c0498f"/>
    <p:sldId xmlns:r="http://schemas.openxmlformats.org/officeDocument/2006/relationships" id="259" r:id="Red277774a7c04506"/>
    <p:sldId xmlns:r="http://schemas.openxmlformats.org/officeDocument/2006/relationships" id="260" r:id="Re010b28f54a643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b1db3664684a85" /><Relationship Type="http://schemas.openxmlformats.org/officeDocument/2006/relationships/slideMaster" Target="/ppt/slideMasters/slideMaster1.xml" Id="R635ff5e9c8d149a5" /><Relationship Type="http://schemas.openxmlformats.org/officeDocument/2006/relationships/notesMaster" Target="/ppt/notesMasters/notesMaster1.xml" Id="Rb791de7eb9b74d08" /><Relationship Type="http://schemas.openxmlformats.org/officeDocument/2006/relationships/presProps" Target="/ppt/presProps.xml" Id="R785bb1606c884924" /><Relationship Type="http://schemas.openxmlformats.org/officeDocument/2006/relationships/tableStyles" Target="/ppt/tableStyles.xml" Id="R68a653151fb84188" /><Relationship Type="http://schemas.openxmlformats.org/officeDocument/2006/relationships/slide" Target="/ppt/slides/slide1.xml" Id="R1a07f28917ea4a15" /><Relationship Type="http://schemas.openxmlformats.org/officeDocument/2006/relationships/slide" Target="/ppt/slides/slide2.xml" Id="R49724977eaf947c4" /><Relationship Type="http://schemas.openxmlformats.org/officeDocument/2006/relationships/slide" Target="/ppt/slides/slide3.xml" Id="Ra306db7f24c0498f" /><Relationship Type="http://schemas.openxmlformats.org/officeDocument/2006/relationships/slide" Target="/ppt/slides/slide4.xml" Id="Red277774a7c04506" /><Relationship Type="http://schemas.openxmlformats.org/officeDocument/2006/relationships/slide" Target="/ppt/slides/slide5.xml" Id="Re010b28f54a643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76ae7840cbf47f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b3c0fffdf64c11" /><Relationship Type="http://schemas.openxmlformats.org/officeDocument/2006/relationships/notesMaster" Target="/ppt/notesMasters/notesMaster1.xml" Id="R77ae606c186745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4e93cf7d2646f1" /><Relationship Type="http://schemas.openxmlformats.org/officeDocument/2006/relationships/notesMaster" Target="/ppt/notesMasters/notesMaster1.xml" Id="R83cf98a59d1441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8d660790f04e43b7" /><Relationship Type="http://schemas.openxmlformats.org/officeDocument/2006/relationships/notesMaster" Target="/ppt/notesMasters/notesMaster1.xml" Id="Rc2c188786d5f42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15e3f3195604952" /><Relationship Type="http://schemas.openxmlformats.org/officeDocument/2006/relationships/notesMaster" Target="/ppt/notesMasters/notesMaster1.xml" Id="R2e03713553b74bc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d83f4f253e4f2c" /><Relationship Type="http://schemas.openxmlformats.org/officeDocument/2006/relationships/notesMaster" Target="/ppt/notesMasters/notesMaster1.xml" Id="R8deddbcb699541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d8634f84e547d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dff89dde1f4b4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e3be42f451c493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751c50f2ece479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c89dc8d2b644bf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de7677346b442c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660E6E-AD4A-4BF0-A03D-2CC39EA5F7D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0398821-C2E3-4848-AE33-8D6FD4E9D75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B0C8B13-CB4C-44C0-B58A-EF4F55A25F8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30945F-EAA1-4911-9E98-D2BBC7A64F9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978E857-502D-4922-B73F-20CD2621A7A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0D8CB67-9A17-4758-B0F7-5FF0FF2CBB1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7E2E045-7B0D-4B38-AA2D-0838C5E5799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8267EA9-F365-4AE9-966D-5A6E575DEFC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5C39F7-1D9C-4F56-B03F-2912619DF22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F49974E-DE8D-46D3-A272-ED5A640EFC2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fceaa6dc59b4a10" /><Relationship Type="http://schemas.openxmlformats.org/officeDocument/2006/relationships/slideLayout" Target="/ppt/slideLayouts/slideLayout1.xml" Id="Rb687311d50b84123" /><Relationship Type="http://schemas.openxmlformats.org/officeDocument/2006/relationships/slideLayout" Target="/ppt/slideLayouts/slideLayout2.xml" Id="Rc6b9e840be3c45a0" /><Relationship Type="http://schemas.openxmlformats.org/officeDocument/2006/relationships/slideLayout" Target="/ppt/slideLayouts/slideLayout3.xml" Id="Re75accbb925b4b34" /><Relationship Type="http://schemas.openxmlformats.org/officeDocument/2006/relationships/slideLayout" Target="/ppt/slideLayouts/slideLayout4.xml" Id="R0a58a0548db7470a" /><Relationship Type="http://schemas.openxmlformats.org/officeDocument/2006/relationships/slideLayout" Target="/ppt/slideLayouts/slideLayout5.xml" Id="Re389491342b84e97" /><Relationship Type="http://schemas.openxmlformats.org/officeDocument/2006/relationships/slideLayout" Target="/ppt/slideLayouts/slideLayout6.xml" Id="Rd2773e254bdd45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87311d50b84123"/>
    <p:sldLayoutId xmlns:r="http://schemas.openxmlformats.org/officeDocument/2006/relationships" id="2147483650" r:id="Rc6b9e840be3c45a0"/>
    <p:sldLayoutId xmlns:r="http://schemas.openxmlformats.org/officeDocument/2006/relationships" id="2147483651" r:id="Re75accbb925b4b34"/>
    <p:sldLayoutId xmlns:r="http://schemas.openxmlformats.org/officeDocument/2006/relationships" id="2147483652" r:id="R0a58a0548db7470a"/>
    <p:sldLayoutId xmlns:r="http://schemas.openxmlformats.org/officeDocument/2006/relationships" id="2147483653" r:id="Re389491342b84e97"/>
    <p:sldLayoutId xmlns:r="http://schemas.openxmlformats.org/officeDocument/2006/relationships" id="2147483654" r:id="Rd2773e254bdd45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4fb3e7f48064de6" /><Relationship Type="http://schemas.openxmlformats.org/officeDocument/2006/relationships/notesSlide" Target="/ppt/notesSlides/notesSlide1.xml" Id="R47e25c072dc5415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10b72c02d274d6c" /><Relationship Type="http://schemas.openxmlformats.org/officeDocument/2006/relationships/notesSlide" Target="/ppt/notesSlides/notesSlide2.xml" Id="Rb0157af1631e48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911d106be84442a" /><Relationship Type="http://schemas.openxmlformats.org/officeDocument/2006/relationships/notesSlide" Target="/ppt/notesSlides/notesSlide3.xml" Id="R076d188b9d7145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e7f5e8b39da43fd" /><Relationship Type="http://schemas.openxmlformats.org/officeDocument/2006/relationships/notesSlide" Target="/ppt/notesSlides/notesSlide4.xml" Id="R6fb33cdb006d46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8edf2c38c2a479c" /><Relationship Type="http://schemas.openxmlformats.org/officeDocument/2006/relationships/notesSlide" Target="/ppt/notesSlides/notesSlide5.xml" Id="R008f353c30834999"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Company Profile Template">
            <a:extLst xmlns:a="http://schemas.openxmlformats.org/drawingml/2006/main">
              <a:ext uri="{FF2B5EF4-FFF2-40B4-BE49-F238E27FC236}">
                <a16:creationId xmlns:a16="http://schemas.microsoft.com/office/drawing/2014/main" id="{E1059784-0DD8-4BBF-BA85-4B6B528EAD2A}"/>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Company Profile Template</a:t>
            </a:r>
          </a:p>
        </p:txBody>
      </p:sp>
      <p:sp>
        <p:nvSpPr>
          <p:cNvPr id="2" name="Create an editable company profile covering w">
            <a:extLst xmlns:a="http://schemas.openxmlformats.org/drawingml/2006/main">
              <a:ext uri="{FF2B5EF4-FFF2-40B4-BE49-F238E27FC236}">
                <a16:creationId xmlns:a16="http://schemas.microsoft.com/office/drawing/2014/main" id="{D1EBCD8E-69D4-4151-9111-094F88DE2053}"/>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editable company profile covering what you do, who you serve and how to contact you. Use verified company information and permissioned examples.</a:t>
            </a:r>
          </a:p>
        </p:txBody>
      </p:sp>
      <p:sp>
        <p:nvSpPr>
          <p:cNvPr id="3" name="English editable presentation starter">
            <a:extLst xmlns:a="http://schemas.openxmlformats.org/drawingml/2006/main">
              <a:ext uri="{FF2B5EF4-FFF2-40B4-BE49-F238E27FC236}">
                <a16:creationId xmlns:a16="http://schemas.microsoft.com/office/drawing/2014/main" id="{7D9A8CBB-96F6-47A1-A359-0C172D79A476}"/>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65463872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mpany overview">
            <a:extLst xmlns:a="http://schemas.openxmlformats.org/drawingml/2006/main">
              <a:ext uri="{FF2B5EF4-FFF2-40B4-BE49-F238E27FC236}">
                <a16:creationId xmlns:a16="http://schemas.microsoft.com/office/drawing/2014/main" id="{F4321848-4AFA-4B65-87DF-C6724AD08E3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Company overview</a:t>
            </a:r>
          </a:p>
        </p:txBody>
      </p:sp>
      <p:sp>
        <p:nvSpPr>
          <p:cNvPr id="2" name="Explain the business and its current scope.">
            <a:extLst xmlns:a="http://schemas.openxmlformats.org/drawingml/2006/main">
              <a:ext uri="{FF2B5EF4-FFF2-40B4-BE49-F238E27FC236}">
                <a16:creationId xmlns:a16="http://schemas.microsoft.com/office/drawing/2014/main" id="{401A26F6-A710-4D5F-9410-CB0A66DF4E2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business and its current scope.</a:t>
            </a:r>
          </a:p>
        </p:txBody>
      </p:sp>
      <p:sp>
        <p:nvSpPr>
          <p:cNvPr id="3" name="English editable starter. Replace prompts wit">
            <a:extLst xmlns:a="http://schemas.openxmlformats.org/drawingml/2006/main">
              <a:ext uri="{FF2B5EF4-FFF2-40B4-BE49-F238E27FC236}">
                <a16:creationId xmlns:a16="http://schemas.microsoft.com/office/drawing/2014/main" id="{759656A5-3D32-48CB-85CC-27DE24A6ABF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FF1A343-A90A-4812-AF73-C32C5514FCA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6DC7116-1813-43C7-9F64-B5264799DB2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41F6FF0-C18D-402D-B173-9101E607E0B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860B32D3-3CDE-4519-AA78-05E69617BCA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7216235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ducts and services">
            <a:extLst xmlns:a="http://schemas.openxmlformats.org/drawingml/2006/main">
              <a:ext uri="{FF2B5EF4-FFF2-40B4-BE49-F238E27FC236}">
                <a16:creationId xmlns:a16="http://schemas.microsoft.com/office/drawing/2014/main" id="{500923AF-80B7-434B-8964-D4B3CE189B5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Products and services</a:t>
            </a:r>
          </a:p>
        </p:txBody>
      </p:sp>
      <p:sp>
        <p:nvSpPr>
          <p:cNvPr id="2" name="Describe the actual offer and intended custom">
            <a:extLst xmlns:a="http://schemas.openxmlformats.org/drawingml/2006/main">
              <a:ext uri="{FF2B5EF4-FFF2-40B4-BE49-F238E27FC236}">
                <a16:creationId xmlns:a16="http://schemas.microsoft.com/office/drawing/2014/main" id="{F92F4972-CB32-4FB8-B5FE-290D66B2186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actual offer and intended customers.</a:t>
            </a:r>
          </a:p>
        </p:txBody>
      </p:sp>
      <p:sp>
        <p:nvSpPr>
          <p:cNvPr id="3" name="English editable starter. Replace prompts wit">
            <a:extLst xmlns:a="http://schemas.openxmlformats.org/drawingml/2006/main">
              <a:ext uri="{FF2B5EF4-FFF2-40B4-BE49-F238E27FC236}">
                <a16:creationId xmlns:a16="http://schemas.microsoft.com/office/drawing/2014/main" id="{8F9D8CCA-E020-4585-8418-D4E647A396F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4629A25-63D7-40C2-9C7B-9E054076E90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345E7C5-BEAF-41D1-B43B-113EFE30871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8FEE247-94EF-4612-83D5-FA2884E1562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A6446A3-63D6-45F8-9BD2-22A2D43C393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12839260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perience">
            <a:extLst xmlns:a="http://schemas.openxmlformats.org/drawingml/2006/main">
              <a:ext uri="{FF2B5EF4-FFF2-40B4-BE49-F238E27FC236}">
                <a16:creationId xmlns:a16="http://schemas.microsoft.com/office/drawing/2014/main" id="{627AF4A7-1A85-41D3-8B91-D09EA1059C7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Experience</a:t>
            </a:r>
          </a:p>
        </p:txBody>
      </p:sp>
      <p:sp>
        <p:nvSpPr>
          <p:cNvPr id="2" name="Add supported examples, dates and results.">
            <a:extLst xmlns:a="http://schemas.openxmlformats.org/drawingml/2006/main">
              <a:ext uri="{FF2B5EF4-FFF2-40B4-BE49-F238E27FC236}">
                <a16:creationId xmlns:a16="http://schemas.microsoft.com/office/drawing/2014/main" id="{2BE41350-5E8A-42FF-8F8F-14FDCDF63E8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Add supported examples, dates and results.</a:t>
            </a:r>
          </a:p>
        </p:txBody>
      </p:sp>
      <p:sp>
        <p:nvSpPr>
          <p:cNvPr id="3" name="English editable starter. Replace prompts wit">
            <a:extLst xmlns:a="http://schemas.openxmlformats.org/drawingml/2006/main">
              <a:ext uri="{FF2B5EF4-FFF2-40B4-BE49-F238E27FC236}">
                <a16:creationId xmlns:a16="http://schemas.microsoft.com/office/drawing/2014/main" id="{1584B215-219A-418C-ABD2-951D68AC174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1179180-C0B3-4E77-9B9D-F3E397BE9AB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9CB94AC-AEF3-4D6E-A503-0F012E2C602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9E8C9BE-36EB-4F8F-B54A-870228D120E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337DC11-5B07-4566-BDD1-1689E61D01C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04760963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act">
            <a:extLst xmlns:a="http://schemas.openxmlformats.org/drawingml/2006/main">
              <a:ext uri="{FF2B5EF4-FFF2-40B4-BE49-F238E27FC236}">
                <a16:creationId xmlns:a16="http://schemas.microsoft.com/office/drawing/2014/main" id="{9107031B-1B84-409E-9F17-9DBA37DFE46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Contact</a:t>
            </a:r>
          </a:p>
        </p:txBody>
      </p:sp>
      <p:sp>
        <p:nvSpPr>
          <p:cNvPr id="2" name="Provide the appropriate public contact detail">
            <a:extLst xmlns:a="http://schemas.openxmlformats.org/drawingml/2006/main">
              <a:ext uri="{FF2B5EF4-FFF2-40B4-BE49-F238E27FC236}">
                <a16:creationId xmlns:a16="http://schemas.microsoft.com/office/drawing/2014/main" id="{14619ABA-C232-4520-B64F-BAD0395100D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Provide the appropriate public contact details.</a:t>
            </a:r>
          </a:p>
        </p:txBody>
      </p:sp>
      <p:sp>
        <p:nvSpPr>
          <p:cNvPr id="3" name="English editable starter. Replace prompts wit">
            <a:extLst xmlns:a="http://schemas.openxmlformats.org/drawingml/2006/main">
              <a:ext uri="{FF2B5EF4-FFF2-40B4-BE49-F238E27FC236}">
                <a16:creationId xmlns:a16="http://schemas.microsoft.com/office/drawing/2014/main" id="{455D873F-0DC1-43FB-BF9F-0E405B02296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3494C42-7814-4DA5-81AD-673B1DE637D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EE751BB-C607-4DDF-822C-CFC548EF122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F3B75FD-2D9E-4FAB-BFA7-1C6CED88219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4DB149D-C269-4D73-8D41-F1E77D125CF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692151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2026-10-29T17:19:09.5180000Z</dcterms:created>
  <dcterms:modified xsi:type="dcterms:W3CDTF">2026-10-29T17:19:09.5180000Z</dcterms:modified>
</coreProperties>
</file>