
<file path=[Content_Types].xml><?xml version="1.0" encoding="utf-8"?>
<Types xmlns="http://schemas.openxmlformats.org/package/2006/content-types">
  <Default Extension="xml" ContentType="application/vnd.openxmlformats-package.core-properties+xml"/>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b9237ce7ef9471d" /><Relationship Type="http://schemas.openxmlformats.org/officeDocument/2006/relationships/extended-properties" Target="/docProps/app.xml" Id="Rc8e810acc91a4678" /><Relationship Type="http://schemas.openxmlformats.org/officeDocument/2006/relationships/officeDocument" Target="/ppt/presentation.xml" Id="R2958defdd1aa4908" /></Relationships>
</file>

<file path=ppt/presentation.xml><?xml version="1.0" encoding="utf-8"?>
<p:presentation xmlns:p="http://schemas.openxmlformats.org/presentationml/2006/main">
  <p:sldMasterIdLst>
    <p:sldMasterId xmlns:r="http://schemas.openxmlformats.org/officeDocument/2006/relationships" id="2147483648" r:id="R8fa9edd6d92c4f39"/>
  </p:sldMasterIdLst>
  <p:notesMasterIdLst>
    <p:notesMasterId xmlns:r="http://schemas.openxmlformats.org/officeDocument/2006/relationships" r:id="R44f8674b42d74611"/>
  </p:notesMasterIdLst>
  <p:sldIdLst>
    <p:sldId xmlns:r="http://schemas.openxmlformats.org/officeDocument/2006/relationships" id="256" r:id="R2c573ddb7b2542b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5cae30df08342ef" /><Relationship Type="http://schemas.openxmlformats.org/officeDocument/2006/relationships/slideMaster" Target="/ppt/slideMasters/slideMaster1.xml" Id="R8fa9edd6d92c4f39" /><Relationship Type="http://schemas.openxmlformats.org/officeDocument/2006/relationships/notesMaster" Target="/ppt/notesMasters/notesMaster1.xml" Id="R44f8674b42d74611" /><Relationship Type="http://schemas.openxmlformats.org/officeDocument/2006/relationships/presProps" Target="/ppt/presProps.xml" Id="Rfd24b771f8944660" /><Relationship Type="http://schemas.openxmlformats.org/officeDocument/2006/relationships/tableStyles" Target="/ppt/tableStyles.xml" Id="R6769bfdbcf6d47b8" /><Relationship Type="http://schemas.openxmlformats.org/officeDocument/2006/relationships/slide" Target="/ppt/slides/slide1.xml" Id="R2c573ddb7b2542b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61c1696c283463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2b4e92ac2fd4568" /><Relationship Type="http://schemas.openxmlformats.org/officeDocument/2006/relationships/notesMaster" Target="/ppt/notesMasters/notesMaster1.xml" Id="R8fd0b3463453487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Original WPS Office starter content. The text consists of prompts for the user to replace. It contains no measured company results or external research claims. Native text and diagram shapes remain editable.</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d83916844264d2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ba2769e198d4ca3" /></Relationships>
</file>

<file path=ppt/slideLayouts/_rels/slideLayout3.xml.rels>&#65279;<?xml version="1.0" encoding="utf-8"?><Relationships xmlns="http://schemas.openxmlformats.org/package/2006/relationships"><Relationship Type="http://schemas.openxmlformats.org/officeDocument/2006/relationships/slideMaster" Target="/ppt/slideMasters/slideMaster1.xml" Id="Rf6169fe086424634" /></Relationships>
</file>

<file path=ppt/slideLayouts/_rels/slideLayout4.xml.rels>&#65279;<?xml version="1.0" encoding="utf-8"?><Relationships xmlns="http://schemas.openxmlformats.org/package/2006/relationships"><Relationship Type="http://schemas.openxmlformats.org/officeDocument/2006/relationships/slideMaster" Target="/ppt/slideMasters/slideMaster1.xml" Id="Re858a0f8143948c2" /></Relationships>
</file>

<file path=ppt/slideLayouts/_rels/slideLayout5.xml.rels>&#65279;<?xml version="1.0" encoding="utf-8"?><Relationships xmlns="http://schemas.openxmlformats.org/package/2006/relationships"><Relationship Type="http://schemas.openxmlformats.org/officeDocument/2006/relationships/slideMaster" Target="/ppt/slideMasters/slideMaster1.xml" Id="R169e18764cfc418e" /></Relationships>
</file>

<file path=ppt/slideLayouts/_rels/slideLayout6.xml.rels>&#65279;<?xml version="1.0" encoding="utf-8"?><Relationships xmlns="http://schemas.openxmlformats.org/package/2006/relationships"><Relationship Type="http://schemas.openxmlformats.org/officeDocument/2006/relationships/slideMaster" Target="/ppt/slideMasters/slideMaster1.xml" Id="R645fe3310977462e" /></Relationships>
</file>

<file path=ppt/slideLayouts/slideLayout1.xml><?xml version="1.0" encoding="utf-8"?>
<p:sldLayout xmlns:p="http://schemas.openxmlformats.org/presentationml/2006/main" type="title">
  <p:cSld name="Title Slide">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0D24CABC-3FF3-49F6-BE36-9ED0F8A040D2}"/>
              </a:ext>
            </a:extLst>
          </p:cNvPr>
          <p:cNvSpPr>
            <a:spLocks xmlns:a="http://schemas.openxmlformats.org/drawingml/2006/main" noGrp="1"/>
          </p:cNvSpPr>
          <p:nvPr>
            <p:ph type="title" idx="0"/>
          </p:nvPr>
        </p:nvSpPr>
        <p:spPr>
          <a:xfrm xmlns:a="http://schemas.openxmlformats.org/drawingml/2006/main">
            <a:off x="1219200" y="2590800"/>
            <a:ext cx="9753600" cy="9906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xmlns:a="http://schemas.openxmlformats.org/drawingml/2006/main"/>
        </p:txBody>
      </p:sp>
      <p:sp>
        <p:nvSpPr>
          <p:cNvPr id="2" name="Subtitle">
            <a:extLst xmlns:a="http://schemas.openxmlformats.org/drawingml/2006/main">
              <a:ext uri="{FF2B5EF4-FFF2-40B4-BE49-F238E27FC236}">
                <a16:creationId xmlns:a16="http://schemas.microsoft.com/office/drawing/2014/main" id="{1253097F-1D45-49AC-B955-F39FE25D857D}"/>
              </a:ext>
            </a:extLst>
          </p:cNvPr>
          <p:cNvSpPr>
            <a:spLocks xmlns:a="http://schemas.openxmlformats.org/drawingml/2006/main" noGrp="1"/>
          </p:cNvSpPr>
          <p:nvPr>
            <p:ph type="subTitle" idx="1"/>
          </p:nvPr>
        </p:nvSpPr>
        <p:spPr>
          <a:xfrm xmlns:a="http://schemas.openxmlformats.org/drawingml/2006/main">
            <a:off x="1828800" y="3771900"/>
            <a:ext cx="8534400" cy="762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xmlns:a="http://schemas.openxmlformats.org/drawingml/2006/main"/>
        </p:txBody>
      </p:sp>
    </p:spTree>
  </p:cSld>
</p:sldLayout>
</file>

<file path=ppt/slideLayouts/slideLayout2.xml><?xml version="1.0" encoding="utf-8"?>
<p:sldLayout xmlns:p="http://schemas.openxmlformats.org/presentationml/2006/main">
  <p:cSld name="Section Header">
    <p:spTree>
      <p:nvGrpSpPr>
        <p:cNvPr id="1" name=""/>
        <p:cNvGrpSpPr/>
        <p:nvPr/>
      </p:nvGrpSpPr>
      <p:grpSpPr>
        <a:xfrm xmlns:a="http://schemas.openxmlformats.org/drawingml/2006/main"/>
      </p:grpSpPr>
      <p:sp>
        <p:nvSpPr>
          <p:cNvPr id="2" name="Section title">
            <a:extLst xmlns:a="http://schemas.openxmlformats.org/drawingml/2006/main">
              <a:ext uri="{FF2B5EF4-FFF2-40B4-BE49-F238E27FC236}">
                <a16:creationId xmlns:a16="http://schemas.microsoft.com/office/drawing/2014/main" id="{BA2BAF3A-FE31-45D3-A1AB-A7C6970585BD}"/>
              </a:ext>
            </a:extLst>
          </p:cNvPr>
          <p:cNvSpPr>
            <a:spLocks xmlns:a="http://schemas.openxmlformats.org/drawingml/2006/main" noGrp="1"/>
          </p:cNvSpPr>
          <p:nvPr>
            <p:ph type="title" idx="0"/>
          </p:nvPr>
        </p:nvSpPr>
        <p:spPr>
          <a:xfrm xmlns:a="http://schemas.openxmlformats.org/drawingml/2006/main">
            <a:off x="1219200" y="2857500"/>
            <a:ext cx="9753600" cy="11430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ctr">
            <a:normAutofit/>
          </a:bodyPr>
          <a:lstStyle xmlns:a="http://schemas.openxmlformats.org/drawingml/2006/main">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xmlns:a="http://schemas.openxmlformats.org/drawingml/2006/main"/>
        </p:txBody>
      </p:sp>
    </p:spTree>
  </p:cSld>
</p:sldLayout>
</file>

<file path=ppt/slideLayouts/slideLayout3.xml><?xml version="1.0" encoding="utf-8"?>
<p:sldLayout xmlns:p="http://schemas.openxmlformats.org/presentationml/2006/main">
  <p:cSld name="Title and Body">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1A6A9F40-17EF-49AA-B528-1E2AF2727C39}"/>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Body">
            <a:extLst xmlns:a="http://schemas.openxmlformats.org/drawingml/2006/main">
              <a:ext uri="{FF2B5EF4-FFF2-40B4-BE49-F238E27FC236}">
                <a16:creationId xmlns:a16="http://schemas.microsoft.com/office/drawing/2014/main" id="{B2C7AD95-2307-41FE-B83D-8652AC7C60F5}"/>
              </a:ext>
            </a:extLst>
          </p:cNvPr>
          <p:cNvSpPr>
            <a:spLocks xmlns:a="http://schemas.openxmlformats.org/drawingml/2006/main" noGrp="1"/>
          </p:cNvSpPr>
          <p:nvPr>
            <p:ph type="body" idx="1"/>
          </p:nvPr>
        </p:nvSpPr>
        <p:spPr>
          <a:xfrm xmlns:a="http://schemas.openxmlformats.org/drawingml/2006/main">
            <a:off x="685800" y="1905000"/>
            <a:ext cx="108204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4.xml><?xml version="1.0" encoding="utf-8"?>
<p:sldLayout xmlns:p="http://schemas.openxmlformats.org/presentationml/2006/main">
  <p:cSld name="Title and Two Column">
    <p:spTree>
      <p:nvGrpSpPr>
        <p:cNvPr id="1" name=""/>
        <p:cNvGrpSpPr/>
        <p:nvPr/>
      </p:nvGrpSpPr>
      <p:grpSpPr>
        <a:xfrm xmlns:a="http://schemas.openxmlformats.org/drawingml/2006/main"/>
      </p:grpSpPr>
      <p:sp>
        <p:nvSpPr>
          <p:cNvPr id="4" name="Title">
            <a:extLst xmlns:a="http://schemas.openxmlformats.org/drawingml/2006/main">
              <a:ext uri="{FF2B5EF4-FFF2-40B4-BE49-F238E27FC236}">
                <a16:creationId xmlns:a16="http://schemas.microsoft.com/office/drawing/2014/main" id="{64719EFA-BCE9-4FFB-9C41-E9D6946DA4EE}"/>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895E44C2-8B90-40D2-A2E4-B784C05151BE}"/>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
        <p:nvSpPr>
          <p:cNvPr id="3" name="Right column">
            <a:extLst xmlns:a="http://schemas.openxmlformats.org/drawingml/2006/main">
              <a:ext uri="{FF2B5EF4-FFF2-40B4-BE49-F238E27FC236}">
                <a16:creationId xmlns:a16="http://schemas.microsoft.com/office/drawing/2014/main" id="{49190E50-B955-476D-9A1D-46C2870A40EC}"/>
              </a:ext>
            </a:extLst>
          </p:cNvPr>
          <p:cNvSpPr>
            <a:spLocks xmlns:a="http://schemas.openxmlformats.org/drawingml/2006/main" noGrp="1"/>
          </p:cNvSpPr>
          <p:nvPr>
            <p:ph type="body" idx="2"/>
          </p:nvPr>
        </p:nvSpPr>
        <p:spPr>
          <a:xfrm xmlns:a="http://schemas.openxmlformats.org/drawingml/2006/main">
            <a:off x="64770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xmlns:a="http://schemas.openxmlformats.org/drawingml/2006/main"/>
        </p:txBody>
      </p:sp>
    </p:spTree>
  </p:cSld>
</p:sldLayout>
</file>

<file path=ppt/slideLayouts/slideLayout5.xml><?xml version="1.0" encoding="utf-8"?>
<p:sldLayout xmlns:p="http://schemas.openxmlformats.org/presentationml/2006/main">
  <p:cSld name="Title and One Column">
    <p:spTree>
      <p:nvGrpSpPr>
        <p:cNvPr id="1" name=""/>
        <p:cNvGrpSpPr/>
        <p:nvPr/>
      </p:nvGrpSpPr>
      <p:grpSpPr>
        <a:xfrm xmlns:a="http://schemas.openxmlformats.org/drawingml/2006/main"/>
      </p:grpSpPr>
      <p:sp>
        <p:nvSpPr>
          <p:cNvPr id="3" name="Title">
            <a:extLst xmlns:a="http://schemas.openxmlformats.org/drawingml/2006/main">
              <a:ext uri="{FF2B5EF4-FFF2-40B4-BE49-F238E27FC236}">
                <a16:creationId xmlns:a16="http://schemas.microsoft.com/office/drawing/2014/main" id="{19DD24F5-A271-4C19-8941-EA1F08D23E55}"/>
              </a:ext>
            </a:extLst>
          </p:cNvPr>
          <p:cNvSpPr>
            <a:spLocks xmlns:a="http://schemas.openxmlformats.org/drawingml/2006/main" noGrp="1"/>
          </p:cNvSpPr>
          <p:nvPr>
            <p:ph type="title" idx="0"/>
          </p:nvPr>
        </p:nvSpPr>
        <p:spPr>
          <a:xfrm xmlns:a="http://schemas.openxmlformats.org/drawingml/2006/main">
            <a:off x="685800" y="533400"/>
            <a:ext cx="10820400" cy="838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xmlns:a="http://schemas.openxmlformats.org/drawingml/2006/main"/>
        </p:txBody>
      </p:sp>
      <p:sp>
        <p:nvSpPr>
          <p:cNvPr id="2" name="Left column">
            <a:extLst xmlns:a="http://schemas.openxmlformats.org/drawingml/2006/main">
              <a:ext uri="{FF2B5EF4-FFF2-40B4-BE49-F238E27FC236}">
                <a16:creationId xmlns:a16="http://schemas.microsoft.com/office/drawing/2014/main" id="{33A55F32-B95E-4461-9B9B-0AB597FC1FE8}"/>
              </a:ext>
            </a:extLst>
          </p:cNvPr>
          <p:cNvSpPr>
            <a:spLocks xmlns:a="http://schemas.openxmlformats.org/drawingml/2006/main" noGrp="1"/>
          </p:cNvSpPr>
          <p:nvPr>
            <p:ph type="body" idx="1"/>
          </p:nvPr>
        </p:nvSpPr>
        <p:spPr>
          <a:xfrm xmlns:a="http://schemas.openxmlformats.org/drawingml/2006/main">
            <a:off x="685800" y="1905000"/>
            <a:ext cx="5029200" cy="4267200"/>
          </a:xfrm>
          <a:prstGeom xmlns:a="http://schemas.openxmlformats.org/drawingml/2006/main" prst="rect">
            <a:avLst/>
          </a:prstGeom>
          <a:noFill xmlns:a="http://schemas.openxmlformats.org/drawingml/2006/main"/>
          <a:ln xmlns:a="http://schemas.openxmlformats.org/drawingml/2006/main">
            <a:noFill/>
            <a:prstDash val="solid"/>
          </a:ln>
        </p:spPr>
        <p:txBody>
          <a:bodyPr xmlns:a="http://schemas.openxmlformats.org/drawingml/2006/main" wrap="square" lIns="0" tIns="0" rIns="0" bIns="0" anchor="t">
            <a:normAutofit/>
          </a:bodyPr>
          <a:lstStyle xmlns:a="http://schemas.openxmlformats.org/drawingml/2006/main">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xmlns:a="http://schemas.openxmlformats.org/drawingml/2006/main"/>
        </p:txBody>
      </p:sp>
    </p:spTree>
  </p:cSld>
</p:sldLayout>
</file>

<file path=ppt/slideLayouts/slideLayout6.xml><?xml version="1.0" encoding="utf-8"?>
<p:sldLayout xmlns:p="http://schemas.openxmlformats.org/presentationml/2006/main" type="blank">
  <p:cSld name="Blank">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42f9a73fe6840f0" /><Relationship Type="http://schemas.openxmlformats.org/officeDocument/2006/relationships/slideLayout" Target="/ppt/slideLayouts/slideLayout1.xml" Id="R1bc5c5ea9bf24fae" /><Relationship Type="http://schemas.openxmlformats.org/officeDocument/2006/relationships/slideLayout" Target="/ppt/slideLayouts/slideLayout2.xml" Id="Rac823a8e6a124662" /><Relationship Type="http://schemas.openxmlformats.org/officeDocument/2006/relationships/slideLayout" Target="/ppt/slideLayouts/slideLayout3.xml" Id="R2a2c64872e8d4466" /><Relationship Type="http://schemas.openxmlformats.org/officeDocument/2006/relationships/slideLayout" Target="/ppt/slideLayouts/slideLayout4.xml" Id="R73468033fde141d1" /><Relationship Type="http://schemas.openxmlformats.org/officeDocument/2006/relationships/slideLayout" Target="/ppt/slideLayouts/slideLayout5.xml" Id="R52290874f8994f2b" /><Relationship Type="http://schemas.openxmlformats.org/officeDocument/2006/relationships/slideLayout" Target="/ppt/slideLayouts/slideLayout6.xml" Id="R06d1028142ff4e71" /></Relationships>
</file>

<file path=ppt/slideMasters/slideMaster1.xml><?xml version="1.0" encoding="utf-8"?>
<p:sldMaster xmlns:p="http://schemas.openxmlformats.org/presentationml/2006/main">
  <p:cSld name="Master">
    <p:bg>
      <p:bgRef idx="1001">
        <a:schemeClr xmlns:a="http://schemas.openxmlformats.org/drawingml/2006/main" val="bg1"/>
      </p:bgRef>
    </p:bg>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bc5c5ea9bf24fae"/>
    <p:sldLayoutId xmlns:r="http://schemas.openxmlformats.org/officeDocument/2006/relationships" id="2147483650" r:id="Rac823a8e6a124662"/>
    <p:sldLayoutId xmlns:r="http://schemas.openxmlformats.org/officeDocument/2006/relationships" id="2147483651" r:id="R2a2c64872e8d4466"/>
    <p:sldLayoutId xmlns:r="http://schemas.openxmlformats.org/officeDocument/2006/relationships" id="2147483652" r:id="R73468033fde141d1"/>
    <p:sldLayoutId xmlns:r="http://schemas.openxmlformats.org/officeDocument/2006/relationships" id="2147483653" r:id="R52290874f8994f2b"/>
    <p:sldLayoutId xmlns:r="http://schemas.openxmlformats.org/officeDocument/2006/relationships" id="2147483654" r:id="R06d1028142ff4e71"/>
  </p:sldLayoutIdLst>
  <p:txStyles>
    <p:titleStyle>
      <a:lvl1pPr xmlns:a="http://schemas.openxmlformats.org/drawingml/2006/main" algn="l">
        <a:lnSpc>
          <a:spcPct val="90000"/>
        </a:lnSpc>
        <a:spcBef>
          <a:spcPts val="0"/>
        </a:spcBef>
        <a:buNone/>
        <a:defRPr sz="4400">
          <a:solidFill>
            <a:schemeClr val="tx1"/>
          </a:solidFill>
          <a:latin typeface="+mj-lt"/>
          <a:ea typeface="+mj-lt"/>
          <a:cs typeface="+mj-lt"/>
        </a:defRPr>
      </a:lvl1pPr>
    </p:titleStyle>
    <p:bodyStyle>
      <a:lvl1pPr xmlns:a="http://schemas.openxmlformats.org/drawingml/2006/main" marL="228600" indent="-228600" algn="l">
        <a:lnSpc>
          <a:spcPct val="90000"/>
        </a:lnSpc>
        <a:spcBef>
          <a:spcPts val="1000"/>
        </a:spcBef>
        <a:buChar char="•"/>
        <a:defRPr sz="2800">
          <a:solidFill>
            <a:schemeClr val="tx1"/>
          </a:solidFill>
          <a:latin typeface="+mn-lt"/>
          <a:ea typeface="+mn-lt"/>
          <a:cs typeface="+mn-lt"/>
        </a:defRPr>
      </a:lvl1pPr>
      <a:lvl2pPr xmlns:a="http://schemas.openxmlformats.org/drawingml/2006/main" marL="685800" indent="-228600" algn="l">
        <a:lnSpc>
          <a:spcPct val="90000"/>
        </a:lnSpc>
        <a:spcBef>
          <a:spcPts val="500"/>
        </a:spcBef>
        <a:buChar char="•"/>
        <a:defRPr sz="2400">
          <a:solidFill>
            <a:schemeClr val="tx1"/>
          </a:solidFill>
          <a:latin typeface="+mn-lt"/>
          <a:ea typeface="+mn-lt"/>
          <a:cs typeface="+mn-lt"/>
        </a:defRPr>
      </a:lvl2pPr>
      <a:lvl3pPr xmlns:a="http://schemas.openxmlformats.org/drawingml/2006/main" marL="1143000" indent="-228600" algn="l">
        <a:lnSpc>
          <a:spcPct val="90000"/>
        </a:lnSpc>
        <a:spcBef>
          <a:spcPts val="500"/>
        </a:spcBef>
        <a:buChar char="•"/>
        <a:defRPr sz="2000">
          <a:solidFill>
            <a:schemeClr val="tx1"/>
          </a:solidFill>
          <a:latin typeface="+mn-lt"/>
          <a:ea typeface="+mn-lt"/>
          <a:cs typeface="+mn-lt"/>
        </a:defRPr>
      </a:lvl3pPr>
      <a:lvl4pPr xmlns:a="http://schemas.openxmlformats.org/drawingml/2006/main" marL="1600200" indent="-228600" algn="l">
        <a:lnSpc>
          <a:spcPct val="90000"/>
        </a:lnSpc>
        <a:spcBef>
          <a:spcPts val="500"/>
        </a:spcBef>
        <a:buChar char="•"/>
        <a:defRPr sz="1800">
          <a:solidFill>
            <a:schemeClr val="tx1"/>
          </a:solidFill>
          <a:latin typeface="+mn-lt"/>
          <a:ea typeface="+mn-lt"/>
          <a:cs typeface="+mn-lt"/>
        </a:defRPr>
      </a:lvl4pPr>
      <a:lvl5pPr xmlns:a="http://schemas.openxmlformats.org/drawingml/2006/main" marL="2057400" indent="-228600" algn="l">
        <a:lnSpc>
          <a:spcPct val="90000"/>
        </a:lnSpc>
        <a:spcBef>
          <a:spcPts val="500"/>
        </a:spcBef>
        <a:buChar char="•"/>
        <a:defRPr sz="1800">
          <a:solidFill>
            <a:schemeClr val="tx1"/>
          </a:solidFill>
          <a:latin typeface="+mn-lt"/>
          <a:ea typeface="+mn-lt"/>
          <a:cs typeface="+mn-lt"/>
        </a:defRPr>
      </a:lvl5pPr>
      <a:lvl6pPr xmlns:a="http://schemas.openxmlformats.org/drawingml/2006/main" marL="2514600" indent="-228600" algn="l">
        <a:lnSpc>
          <a:spcPct val="90000"/>
        </a:lnSpc>
        <a:spcBef>
          <a:spcPts val="500"/>
        </a:spcBef>
        <a:buChar char="•"/>
        <a:defRPr sz="1800">
          <a:solidFill>
            <a:schemeClr val="tx1"/>
          </a:solidFill>
          <a:latin typeface="+mn-lt"/>
          <a:ea typeface="+mn-lt"/>
          <a:cs typeface="+mn-lt"/>
        </a:defRPr>
      </a:lvl6pPr>
      <a:lvl7pPr xmlns:a="http://schemas.openxmlformats.org/drawingml/2006/main" marL="2971800" indent="-228600" algn="l">
        <a:lnSpc>
          <a:spcPct val="90000"/>
        </a:lnSpc>
        <a:spcBef>
          <a:spcPts val="500"/>
        </a:spcBef>
        <a:buChar char="•"/>
        <a:defRPr sz="1800">
          <a:solidFill>
            <a:schemeClr val="tx1"/>
          </a:solidFill>
          <a:latin typeface="+mn-lt"/>
          <a:ea typeface="+mn-lt"/>
          <a:cs typeface="+mn-lt"/>
        </a:defRPr>
      </a:lvl7pPr>
      <a:lvl8pPr xmlns:a="http://schemas.openxmlformats.org/drawingml/2006/main" marL="3429000" indent="-228600" algn="l">
        <a:lnSpc>
          <a:spcPct val="90000"/>
        </a:lnSpc>
        <a:spcBef>
          <a:spcPts val="500"/>
        </a:spcBef>
        <a:buChar char="•"/>
        <a:defRPr sz="1800">
          <a:solidFill>
            <a:schemeClr val="tx1"/>
          </a:solidFill>
          <a:latin typeface="+mn-lt"/>
          <a:ea typeface="+mn-lt"/>
          <a:cs typeface="+mn-lt"/>
        </a:defRPr>
      </a:lvl8pPr>
      <a:lvl9pPr xmlns:a="http://schemas.openxmlformats.org/drawingml/2006/main" marL="3886200" indent="-228600" algn="l">
        <a:lnSpc>
          <a:spcPct val="90000"/>
        </a:lnSpc>
        <a:spcBef>
          <a:spcPts val="500"/>
        </a:spcBef>
        <a:buChar char="•"/>
        <a:defRPr sz="1800">
          <a:solidFill>
            <a:schemeClr val="tx1"/>
          </a:solidFill>
          <a:latin typeface="+mn-lt"/>
          <a:ea typeface="+mn-lt"/>
          <a:cs typeface="+mn-lt"/>
        </a:defRPr>
      </a:lvl9pPr>
    </p:bodyStyle>
    <p:otherStyle>
      <a:lvl1pPr xmlns:a="http://schemas.openxmlformats.org/drawingml/2006/main" marL="0" algn="l">
        <a:buNone/>
        <a:defRPr sz="1800">
          <a:solidFill>
            <a:schemeClr val="tx1"/>
          </a:solidFill>
          <a:latin typeface="+mn-lt"/>
          <a:ea typeface="+mn-lt"/>
          <a:cs typeface="+mn-lt"/>
        </a:defRPr>
      </a:lvl1pPr>
      <a:lvl2pPr xmlns:a="http://schemas.openxmlformats.org/drawingml/2006/main" marL="457200" algn="l">
        <a:buNone/>
        <a:defRPr sz="1800">
          <a:solidFill>
            <a:schemeClr val="tx1"/>
          </a:solidFill>
          <a:latin typeface="+mn-lt"/>
          <a:ea typeface="+mn-lt"/>
          <a:cs typeface="+mn-lt"/>
        </a:defRPr>
      </a:lvl2pPr>
      <a:lvl3pPr xmlns:a="http://schemas.openxmlformats.org/drawingml/2006/main" marL="914400" algn="l">
        <a:buNone/>
        <a:defRPr sz="1800">
          <a:solidFill>
            <a:schemeClr val="tx1"/>
          </a:solidFill>
          <a:latin typeface="+mn-lt"/>
          <a:ea typeface="+mn-lt"/>
          <a:cs typeface="+mn-lt"/>
        </a:defRPr>
      </a:lvl3pPr>
      <a:lvl4pPr xmlns:a="http://schemas.openxmlformats.org/drawingml/2006/main" marL="1371600" algn="l">
        <a:buNone/>
        <a:defRPr sz="1800">
          <a:solidFill>
            <a:schemeClr val="tx1"/>
          </a:solidFill>
          <a:latin typeface="+mn-lt"/>
          <a:ea typeface="+mn-lt"/>
          <a:cs typeface="+mn-lt"/>
        </a:defRPr>
      </a:lvl4pPr>
      <a:lvl5pPr xmlns:a="http://schemas.openxmlformats.org/drawingml/2006/main" marL="1828800" algn="l">
        <a:buNone/>
        <a:defRPr sz="1800">
          <a:solidFill>
            <a:schemeClr val="tx1"/>
          </a:solidFill>
          <a:latin typeface="+mn-lt"/>
          <a:ea typeface="+mn-lt"/>
          <a:cs typeface="+mn-lt"/>
        </a:defRPr>
      </a:lvl5pPr>
      <a:lvl6pPr xmlns:a="http://schemas.openxmlformats.org/drawingml/2006/main" marL="2286000" algn="l">
        <a:buNone/>
        <a:defRPr sz="1800">
          <a:solidFill>
            <a:schemeClr val="tx1"/>
          </a:solidFill>
          <a:latin typeface="+mn-lt"/>
          <a:ea typeface="+mn-lt"/>
          <a:cs typeface="+mn-lt"/>
        </a:defRPr>
      </a:lvl6pPr>
      <a:lvl7pPr xmlns:a="http://schemas.openxmlformats.org/drawingml/2006/main" marL="2743200" algn="l">
        <a:buNone/>
        <a:defRPr sz="1800">
          <a:solidFill>
            <a:schemeClr val="tx1"/>
          </a:solidFill>
          <a:latin typeface="+mn-lt"/>
          <a:ea typeface="+mn-lt"/>
          <a:cs typeface="+mn-lt"/>
        </a:defRPr>
      </a:lvl7pPr>
      <a:lvl8pPr xmlns:a="http://schemas.openxmlformats.org/drawingml/2006/main" marL="3200400" algn="l">
        <a:buNone/>
        <a:defRPr sz="1800">
          <a:solidFill>
            <a:schemeClr val="tx1"/>
          </a:solidFill>
          <a:latin typeface="+mn-lt"/>
          <a:ea typeface="+mn-lt"/>
          <a:cs typeface="+mn-lt"/>
        </a:defRPr>
      </a:lvl8pPr>
      <a:lvl9pPr xmlns:a="http://schemas.openxmlformats.org/drawingml/2006/main" marL="3657600" algn="l">
        <a:buNone/>
        <a:defRPr sz="1800">
          <a:solidFill>
            <a:schemeClr val="tx1"/>
          </a:solidFill>
          <a:latin typeface="+mn-lt"/>
          <a:ea typeface="+mn-lt"/>
          <a:cs typeface="+mn-lt"/>
        </a:defRPr>
      </a:lvl9pPr>
    </p:otherStyle>
  </p:txStyles>
</p:sldMaster>
</file>

<file path=ppt/slideMasters/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6.xml" Id="R7e65bd3c174648b5" /><Relationship Type="http://schemas.openxmlformats.org/officeDocument/2006/relationships/notesSlide" Target="/ppt/notesSlides/notesSlide1.xml" Id="Rd351f93977a541e3" /></Relationships>
</file>

<file path=ppt/slides/slide1.xml><?xml version="1.0" encoding="utf-8"?>
<p:sld xmlns:p="http://schemas.openxmlformats.org/presentationml/2006/main">
  <p:cSld>
    <p:bg>
      <p:bgPr>
        <a:solidFill xmlns:a="http://schemas.openxmlformats.org/drawingml/2006/main">
          <a:srgbClr val="FFFFFF"/>
        </a:solidFill>
      </p:bgPr>
    </p:bg>
    <p:spTree>
      <p:nvGrpSpPr>
        <p:cNvPr id="1" name=""/>
        <p:cNvGrpSpPr/>
        <p:nvPr/>
      </p:nvGrpSpPr>
      <p:grpSpPr>
        <a:xfrm xmlns:a="http://schemas.openxmlformats.org/drawingml/2006/main"/>
      </p:grpSpPr>
      <p:sp>
        <p:nvSpPr>
          <p:cNvPr id="5" name="Comparison Slide">
            <a:extLst xmlns:a="http://schemas.openxmlformats.org/drawingml/2006/main">
              <a:ext uri="{FF2B5EF4-FFF2-40B4-BE49-F238E27FC236}">
                <a16:creationId xmlns:a16="http://schemas.microsoft.com/office/drawing/2014/main" id="{B2FB080A-703B-4BFF-AA1D-5442AF17268E}"/>
              </a:ext>
            </a:extLst>
          </p:cNvPr>
          <p:cNvSpPr>
            <a:spLocks xmlns:a="http://schemas.openxmlformats.org/drawingml/2006/main" noGrp="1"/>
          </p:cNvSpPr>
          <p:nvPr/>
        </p:nvSpPr>
        <p:spPr>
          <a:xfrm xmlns:a="http://schemas.openxmlformats.org/drawingml/2006/main">
            <a:off x="571500" y="400050"/>
            <a:ext cx="11049000" cy="70485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3600" b="1">
                <a:solidFill>
                  <a:srgbClr val="172B42"/>
                </a:solidFill>
                <a:latin typeface="Arial"/>
                <a:ea typeface="Arial"/>
                <a:cs typeface="Arial"/>
              </a:defRPr>
            </a:defPPr>
            <a:lvl1pPr algn="l">
              <a:defRPr sz="3600" b="1">
                <a:solidFill>
                  <a:srgbClr val="172B42"/>
                </a:solidFill>
                <a:latin typeface="Arial"/>
                <a:ea typeface="Arial"/>
                <a:cs typeface="Arial"/>
              </a:defRPr>
            </a:lvl1pPr>
            <a:lvl2pPr algn="l">
              <a:defRPr sz="3600" b="1">
                <a:solidFill>
                  <a:srgbClr val="172B42"/>
                </a:solidFill>
                <a:latin typeface="Arial"/>
                <a:ea typeface="Arial"/>
                <a:cs typeface="Arial"/>
              </a:defRPr>
            </a:lvl2pPr>
            <a:lvl3pPr algn="l">
              <a:defRPr sz="3600" b="1">
                <a:solidFill>
                  <a:srgbClr val="172B42"/>
                </a:solidFill>
                <a:latin typeface="Arial"/>
                <a:ea typeface="Arial"/>
                <a:cs typeface="Arial"/>
              </a:defRPr>
            </a:lvl3pPr>
            <a:lvl4pPr algn="l">
              <a:defRPr sz="3600" b="1">
                <a:solidFill>
                  <a:srgbClr val="172B42"/>
                </a:solidFill>
                <a:latin typeface="Arial"/>
                <a:ea typeface="Arial"/>
                <a:cs typeface="Arial"/>
              </a:defRPr>
            </a:lvl4pPr>
            <a:lvl5pPr algn="l">
              <a:defRPr sz="3600" b="1">
                <a:solidFill>
                  <a:srgbClr val="172B42"/>
                </a:solidFill>
                <a:latin typeface="Arial"/>
                <a:ea typeface="Arial"/>
                <a:cs typeface="Arial"/>
              </a:defRPr>
            </a:lvl5pPr>
            <a:lvl6pPr algn="l">
              <a:defRPr sz="3600" b="1">
                <a:solidFill>
                  <a:srgbClr val="172B42"/>
                </a:solidFill>
                <a:latin typeface="Arial"/>
                <a:ea typeface="Arial"/>
                <a:cs typeface="Arial"/>
              </a:defRPr>
            </a:lvl6pPr>
            <a:lvl7pPr algn="l">
              <a:defRPr sz="3600" b="1">
                <a:solidFill>
                  <a:srgbClr val="172B42"/>
                </a:solidFill>
                <a:latin typeface="Arial"/>
                <a:ea typeface="Arial"/>
                <a:cs typeface="Arial"/>
              </a:defRPr>
            </a:lvl7pPr>
            <a:lvl8pPr algn="l">
              <a:defRPr sz="3600" b="1">
                <a:solidFill>
                  <a:srgbClr val="172B42"/>
                </a:solidFill>
                <a:latin typeface="Arial"/>
                <a:ea typeface="Arial"/>
                <a:cs typeface="Arial"/>
              </a:defRPr>
            </a:lvl8pPr>
            <a:lvl9pPr algn="l">
              <a:defRPr sz="3600" b="1">
                <a:solidFill>
                  <a:srgbClr val="172B42"/>
                </a:solidFill>
                <a:latin typeface="Arial"/>
                <a:ea typeface="Arial"/>
                <a:cs typeface="Arial"/>
              </a:defRPr>
            </a:lvl9pPr>
          </a:lstStyle>
          <a:p xmlns:a="http://schemas.openxmlformats.org/drawingml/2006/main">
            <a:pPr algn="l">
              <a:defRPr sz="3600" b="1">
                <a:solidFill>
                  <a:srgbClr val="172B42"/>
                </a:solidFill>
                <a:latin typeface="Arial"/>
                <a:ea typeface="Arial"/>
                <a:cs typeface="Arial"/>
              </a:defRPr>
            </a:pPr>
            <a:r>
              <a:rPr sz="3600" b="1">
                <a:solidFill>
                  <a:srgbClr val="172B42"/>
                </a:solidFill>
                <a:latin typeface="Arial"/>
                <a:ea typeface="Arial"/>
                <a:cs typeface="Arial"/>
              </a:rPr>
              <a:t>Comparison Slide</a:t>
            </a:r>
          </a:p>
        </p:txBody>
      </p:sp>
      <p:sp>
        <p:nvSpPr>
          <p:cNvPr id="2" name="Compare options on the same criteria in an ed">
            <a:extLst xmlns:a="http://schemas.openxmlformats.org/drawingml/2006/main">
              <a:ext uri="{FF2B5EF4-FFF2-40B4-BE49-F238E27FC236}">
                <a16:creationId xmlns:a16="http://schemas.microsoft.com/office/drawing/2014/main" id="{8B034FBE-AA78-4D62-83FF-250BCD8F5A92}"/>
              </a:ext>
            </a:extLst>
          </p:cNvPr>
          <p:cNvSpPr>
            <a:spLocks xmlns:a="http://schemas.openxmlformats.org/drawingml/2006/main" noGrp="1"/>
          </p:cNvSpPr>
          <p:nvPr/>
        </p:nvSpPr>
        <p:spPr>
          <a:xfrm xmlns:a="http://schemas.openxmlformats.org/drawingml/2006/main">
            <a:off x="571500" y="1143000"/>
            <a:ext cx="11049000" cy="7239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650" b="0">
                <a:solidFill>
                  <a:srgbClr val="526275"/>
                </a:solidFill>
                <a:latin typeface="Arial"/>
                <a:ea typeface="Arial"/>
                <a:cs typeface="Arial"/>
              </a:defRPr>
            </a:defPPr>
            <a:lvl1pPr algn="l">
              <a:defRPr sz="1650" b="0">
                <a:solidFill>
                  <a:srgbClr val="526275"/>
                </a:solidFill>
                <a:latin typeface="Arial"/>
                <a:ea typeface="Arial"/>
                <a:cs typeface="Arial"/>
              </a:defRPr>
            </a:lvl1pPr>
            <a:lvl2pPr algn="l">
              <a:defRPr sz="1650" b="0">
                <a:solidFill>
                  <a:srgbClr val="526275"/>
                </a:solidFill>
                <a:latin typeface="Arial"/>
                <a:ea typeface="Arial"/>
                <a:cs typeface="Arial"/>
              </a:defRPr>
            </a:lvl2pPr>
            <a:lvl3pPr algn="l">
              <a:defRPr sz="1650" b="0">
                <a:solidFill>
                  <a:srgbClr val="526275"/>
                </a:solidFill>
                <a:latin typeface="Arial"/>
                <a:ea typeface="Arial"/>
                <a:cs typeface="Arial"/>
              </a:defRPr>
            </a:lvl3pPr>
            <a:lvl4pPr algn="l">
              <a:defRPr sz="1650" b="0">
                <a:solidFill>
                  <a:srgbClr val="526275"/>
                </a:solidFill>
                <a:latin typeface="Arial"/>
                <a:ea typeface="Arial"/>
                <a:cs typeface="Arial"/>
              </a:defRPr>
            </a:lvl4pPr>
            <a:lvl5pPr algn="l">
              <a:defRPr sz="1650" b="0">
                <a:solidFill>
                  <a:srgbClr val="526275"/>
                </a:solidFill>
                <a:latin typeface="Arial"/>
                <a:ea typeface="Arial"/>
                <a:cs typeface="Arial"/>
              </a:defRPr>
            </a:lvl5pPr>
            <a:lvl6pPr algn="l">
              <a:defRPr sz="1650" b="0">
                <a:solidFill>
                  <a:srgbClr val="526275"/>
                </a:solidFill>
                <a:latin typeface="Arial"/>
                <a:ea typeface="Arial"/>
                <a:cs typeface="Arial"/>
              </a:defRPr>
            </a:lvl6pPr>
            <a:lvl7pPr algn="l">
              <a:defRPr sz="1650" b="0">
                <a:solidFill>
                  <a:srgbClr val="526275"/>
                </a:solidFill>
                <a:latin typeface="Arial"/>
                <a:ea typeface="Arial"/>
                <a:cs typeface="Arial"/>
              </a:defRPr>
            </a:lvl7pPr>
            <a:lvl8pPr algn="l">
              <a:defRPr sz="1650" b="0">
                <a:solidFill>
                  <a:srgbClr val="526275"/>
                </a:solidFill>
                <a:latin typeface="Arial"/>
                <a:ea typeface="Arial"/>
                <a:cs typeface="Arial"/>
              </a:defRPr>
            </a:lvl8pPr>
            <a:lvl9pPr algn="l">
              <a:defRPr sz="1650" b="0">
                <a:solidFill>
                  <a:srgbClr val="526275"/>
                </a:solidFill>
                <a:latin typeface="Arial"/>
                <a:ea typeface="Arial"/>
                <a:cs typeface="Arial"/>
              </a:defRPr>
            </a:lvl9pPr>
          </a:lstStyle>
          <a:p xmlns:a="http://schemas.openxmlformats.org/drawingml/2006/main">
            <a:pPr algn="l">
              <a:defRPr sz="1650" b="0">
                <a:solidFill>
                  <a:srgbClr val="526275"/>
                </a:solidFill>
                <a:latin typeface="Arial"/>
                <a:ea typeface="Arial"/>
                <a:cs typeface="Arial"/>
              </a:defRPr>
            </a:pPr>
            <a:r>
              <a:rPr sz="1650" b="0">
                <a:solidFill>
                  <a:srgbClr val="526275"/>
                </a:solidFill>
                <a:latin typeface="Arial"/>
                <a:ea typeface="Arial"/>
                <a:cs typeface="Arial"/>
              </a:rPr>
              <a:t>Compare options on the same criteria in an editable slide. State the source and date of each claim, and leave unknown values visibly unresolved instead of implying an advantage.</a:t>
            </a:r>
          </a:p>
        </p:txBody>
      </p:sp>
      <p:sp>
        <p:nvSpPr>
          <p:cNvPr id="3" name="English editable starter. Replace prompts wit">
            <a:extLst xmlns:a="http://schemas.openxmlformats.org/drawingml/2006/main">
              <a:ext uri="{FF2B5EF4-FFF2-40B4-BE49-F238E27FC236}">
                <a16:creationId xmlns:a16="http://schemas.microsoft.com/office/drawing/2014/main" id="{F4772BE1-BB00-4AE8-9C92-F48666DF02F2}"/>
              </a:ext>
            </a:extLst>
          </p:cNvPr>
          <p:cNvSpPr>
            <a:spLocks xmlns:a="http://schemas.openxmlformats.org/drawingml/2006/main" noGrp="1"/>
          </p:cNvSpPr>
          <p:nvPr/>
        </p:nvSpPr>
        <p:spPr>
          <a:xfrm xmlns:a="http://schemas.openxmlformats.org/drawingml/2006/main">
            <a:off x="571500" y="6486525"/>
            <a:ext cx="11049000" cy="2286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wrap="square" lIns="0" tIns="0" rIns="0" bIns="0" anchor="t">
            <a:noAutofit/>
          </a:bodyPr>
          <a:lstStyle xmlns:a="http://schemas.openxmlformats.org/drawingml/2006/main">
            <a:defPPr algn="l">
              <a:defRPr sz="1200" b="0">
                <a:solidFill>
                  <a:srgbClr val="526275"/>
                </a:solidFill>
                <a:latin typeface="Arial"/>
                <a:ea typeface="Arial"/>
                <a:cs typeface="Arial"/>
              </a:defRPr>
            </a:defPPr>
            <a:lvl1pPr algn="l">
              <a:defRPr sz="1200" b="0">
                <a:solidFill>
                  <a:srgbClr val="526275"/>
                </a:solidFill>
                <a:latin typeface="Arial"/>
                <a:ea typeface="Arial"/>
                <a:cs typeface="Arial"/>
              </a:defRPr>
            </a:lvl1pPr>
            <a:lvl2pPr algn="l">
              <a:defRPr sz="1200" b="0">
                <a:solidFill>
                  <a:srgbClr val="526275"/>
                </a:solidFill>
                <a:latin typeface="Arial"/>
                <a:ea typeface="Arial"/>
                <a:cs typeface="Arial"/>
              </a:defRPr>
            </a:lvl2pPr>
            <a:lvl3pPr algn="l">
              <a:defRPr sz="1200" b="0">
                <a:solidFill>
                  <a:srgbClr val="526275"/>
                </a:solidFill>
                <a:latin typeface="Arial"/>
                <a:ea typeface="Arial"/>
                <a:cs typeface="Arial"/>
              </a:defRPr>
            </a:lvl3pPr>
            <a:lvl4pPr algn="l">
              <a:defRPr sz="1200" b="0">
                <a:solidFill>
                  <a:srgbClr val="526275"/>
                </a:solidFill>
                <a:latin typeface="Arial"/>
                <a:ea typeface="Arial"/>
                <a:cs typeface="Arial"/>
              </a:defRPr>
            </a:lvl4pPr>
            <a:lvl5pPr algn="l">
              <a:defRPr sz="1200" b="0">
                <a:solidFill>
                  <a:srgbClr val="526275"/>
                </a:solidFill>
                <a:latin typeface="Arial"/>
                <a:ea typeface="Arial"/>
                <a:cs typeface="Arial"/>
              </a:defRPr>
            </a:lvl5pPr>
            <a:lvl6pPr algn="l">
              <a:defRPr sz="1200" b="0">
                <a:solidFill>
                  <a:srgbClr val="526275"/>
                </a:solidFill>
                <a:latin typeface="Arial"/>
                <a:ea typeface="Arial"/>
                <a:cs typeface="Arial"/>
              </a:defRPr>
            </a:lvl6pPr>
            <a:lvl7pPr algn="l">
              <a:defRPr sz="1200" b="0">
                <a:solidFill>
                  <a:srgbClr val="526275"/>
                </a:solidFill>
                <a:latin typeface="Arial"/>
                <a:ea typeface="Arial"/>
                <a:cs typeface="Arial"/>
              </a:defRPr>
            </a:lvl7pPr>
            <a:lvl8pPr algn="l">
              <a:defRPr sz="1200" b="0">
                <a:solidFill>
                  <a:srgbClr val="526275"/>
                </a:solidFill>
                <a:latin typeface="Arial"/>
                <a:ea typeface="Arial"/>
                <a:cs typeface="Arial"/>
              </a:defRPr>
            </a:lvl8pPr>
            <a:lvl9pPr algn="l">
              <a:defRPr sz="1200" b="0">
                <a:solidFill>
                  <a:srgbClr val="526275"/>
                </a:solidFill>
                <a:latin typeface="Arial"/>
                <a:ea typeface="Arial"/>
                <a:cs typeface="Arial"/>
              </a:defRPr>
            </a:lvl9pPr>
          </a:lstStyle>
          <a:p xmlns:a="http://schemas.openxmlformats.org/drawingml/2006/main">
            <a:pPr algn="l">
              <a:defRPr sz="1200" b="0">
                <a:solidFill>
                  <a:srgbClr val="526275"/>
                </a:solidFill>
                <a:latin typeface="Arial"/>
                <a:ea typeface="Arial"/>
                <a:cs typeface="Arial"/>
              </a:defRPr>
            </a:pPr>
            <a:r>
              <a:rPr sz="1200" b="0">
                <a:solidFill>
                  <a:srgbClr val="526275"/>
                </a:solidFill>
                <a:latin typeface="Arial"/>
                <a:ea typeface="Arial"/>
                <a:cs typeface="Arial"/>
              </a:rPr>
              <a:t>English editable starter. Replace prompts with your own content.</a:t>
            </a:r>
          </a:p>
        </p:txBody>
      </p:sp>
      <p:graphicFrame>
        <p:nvGraphicFramePr>
          <p:cNvPr id="4" name="">
            <a:extLst xmlns:a="http://schemas.openxmlformats.org/drawingml/2006/main">
              <a:ext uri="{FF2B5EF4-FFF2-40B4-BE49-F238E27FC236}">
                <a16:creationId xmlns:a16="http://schemas.microsoft.com/office/drawing/2014/main" id="{792DBA3A-D087-4603-BE19-5CE5F2574C1A}"/>
              </a:ext>
            </a:extLst>
          </p:cNvPr>
          <p:cNvGraphicFramePr/>
          <p:nvPr/>
        </p:nvGraphicFramePr>
        <p:xfrm>
          <a:off xmlns:a="http://schemas.openxmlformats.org/drawingml/2006/main" x="571500" y="2095500"/>
          <a:ext xmlns:a="http://schemas.openxmlformats.org/drawingml/2006/main" cx="11049000" cy="4000500"/>
        </p:xfrm>
        <a:graphic xmlns:a="http://schemas.openxmlformats.org/drawingml/2006/main">
          <a:graphicData uri="http://schemas.openxmlformats.org/drawingml/2006/table">
            <a:tbl>
              <a:tblPr/>
              <a:tblGrid>
                <a:gridCol w="2667000"/>
                <a:gridCol w="4191000"/>
                <a:gridCol w="4191000"/>
              </a:tblGrid>
              <a:tr h="800100">
                <a:tc>
                  <a:txBody>
                    <a:bodyPr lIns="114300" tIns="114300" rIns="114300" bIns="114300"/>
                    <a:lstStyle/>
                    <a:p>
                      <a:r>
                        <a:rPr sz="1800" b="1">
                          <a:solidFill>
                            <a:srgbClr val="FFFFFF"/>
                          </a:solidFill>
                          <a:latin typeface="Arial"/>
                          <a:ea typeface="Arial"/>
                          <a:cs typeface="Arial"/>
                        </a:rPr>
                        <a:t>Criterion</a:t>
                      </a:r>
                    </a:p>
                  </a:txBody>
                  <a:tcPr marL="91440" marR="91440" marT="45720" marB="45720" anchor="ctr">
                    <a:lnL w="9525">
                      <a:solidFill>
                        <a:srgbClr val="BDCBD3"/>
                      </a:solidFill>
                      <a:prstDash val="solid"/>
                    </a:lnL>
                    <a:lnR w="9525">
                      <a:solidFill>
                        <a:srgbClr val="BDCBD3"/>
                      </a:solidFill>
                      <a:prstDash val="solid"/>
                    </a:lnR>
                    <a:lnT w="9525">
                      <a:solidFill>
                        <a:srgbClr val="BDCBD3"/>
                      </a:solidFill>
                      <a:prstDash val="solid"/>
                    </a:lnT>
                    <a:lnB w="9525">
                      <a:solidFill>
                        <a:srgbClr val="BDCBD3"/>
                      </a:solidFill>
                      <a:prstDash val="solid"/>
                    </a:lnB>
                    <a:solidFill>
                      <a:srgbClr val="2C5974"/>
                    </a:solidFill>
                  </a:tcPr>
                </a:tc>
                <a:tc>
                  <a:txBody>
                    <a:bodyPr lIns="114300" tIns="114300" rIns="114300" bIns="114300"/>
                    <a:lstStyle/>
                    <a:p>
                      <a:r>
                        <a:rPr sz="1800" b="1">
                          <a:solidFill>
                            <a:srgbClr val="FFFFFF"/>
                          </a:solidFill>
                          <a:latin typeface="Arial"/>
                          <a:ea typeface="Arial"/>
                          <a:cs typeface="Arial"/>
                        </a:rPr>
                        <a:t>Option A</a:t>
                      </a:r>
                    </a:p>
                  </a:txBody>
                  <a:tcPr marL="91440" marR="91440" marT="45720" marB="45720" anchor="ctr">
                    <a:lnR w="9525">
                      <a:solidFill>
                        <a:srgbClr val="BDCBD3"/>
                      </a:solidFill>
                      <a:prstDash val="solid"/>
                    </a:lnR>
                    <a:lnT w="9525">
                      <a:solidFill>
                        <a:srgbClr val="BDCBD3"/>
                      </a:solidFill>
                      <a:prstDash val="solid"/>
                    </a:lnT>
                    <a:lnB w="9525">
                      <a:solidFill>
                        <a:srgbClr val="BDCBD3"/>
                      </a:solidFill>
                      <a:prstDash val="solid"/>
                    </a:lnB>
                    <a:solidFill>
                      <a:srgbClr val="2C5974"/>
                    </a:solidFill>
                  </a:tcPr>
                </a:tc>
                <a:tc>
                  <a:txBody>
                    <a:bodyPr lIns="114300" tIns="114300" rIns="114300" bIns="114300"/>
                    <a:lstStyle/>
                    <a:p>
                      <a:r>
                        <a:rPr sz="1800" b="1">
                          <a:solidFill>
                            <a:srgbClr val="FFFFFF"/>
                          </a:solidFill>
                          <a:latin typeface="Arial"/>
                          <a:ea typeface="Arial"/>
                          <a:cs typeface="Arial"/>
                        </a:rPr>
                        <a:t>Option B</a:t>
                      </a:r>
                    </a:p>
                  </a:txBody>
                  <a:tcPr marL="91440" marR="91440" marT="45720" marB="45720" anchor="ctr">
                    <a:lnR w="9525">
                      <a:solidFill>
                        <a:srgbClr val="BDCBD3"/>
                      </a:solidFill>
                      <a:prstDash val="solid"/>
                    </a:lnR>
                    <a:lnT w="9525">
                      <a:solidFill>
                        <a:srgbClr val="BDCBD3"/>
                      </a:solidFill>
                      <a:prstDash val="solid"/>
                    </a:lnT>
                    <a:lnB w="9525">
                      <a:solidFill>
                        <a:srgbClr val="BDCBD3"/>
                      </a:solidFill>
                      <a:prstDash val="solid"/>
                    </a:lnB>
                    <a:solidFill>
                      <a:srgbClr val="2C5974"/>
                    </a:solidFill>
                  </a:tcPr>
                </a:tc>
              </a:tr>
              <a:tr h="800100">
                <a:tc>
                  <a:txBody>
                    <a:bodyPr lIns="114300" tIns="114300" rIns="114300" bIns="114300"/>
                    <a:lstStyle/>
                    <a:p>
                      <a:r>
                        <a:rPr sz="1650" b="0">
                          <a:solidFill>
                            <a:srgbClr val="172B42"/>
                          </a:solidFill>
                          <a:latin typeface="Arial"/>
                          <a:ea typeface="Arial"/>
                          <a:cs typeface="Arial"/>
                        </a:rPr>
                        <a:t>Purpose</a:t>
                      </a:r>
                    </a:p>
                  </a:txBody>
                  <a:tcPr marL="91440" marR="91440" marT="45720" marB="45720" anchor="ctr">
                    <a:lnL w="9525">
                      <a:solidFill>
                        <a:srgbClr val="BDCBD3"/>
                      </a:solidFill>
                      <a:prstDash val="solid"/>
                    </a:lnL>
                    <a:lnR w="9525">
                      <a:solidFill>
                        <a:srgbClr val="BDCBD3"/>
                      </a:solidFill>
                      <a:prstDash val="solid"/>
                    </a:lnR>
                    <a:lnB w="9525">
                      <a:solidFill>
                        <a:srgbClr val="BDCBD3"/>
                      </a:solidFill>
                      <a:prstDash val="solid"/>
                    </a:lnB>
                    <a:solidFill>
                      <a:srgbClr val="F7FAFB"/>
                    </a:solidFill>
                  </a:tcPr>
                </a:tc>
                <a:tc>
                  <a:txBody>
                    <a:bodyPr lIns="114300" tIns="114300" rIns="114300" bIns="114300"/>
                    <a:lstStyle/>
                    <a:p>
                      <a:r>
                        <a:rPr sz="1650" b="0">
                          <a:solidFill>
                            <a:srgbClr val="172B42"/>
                          </a:solidFill>
                          <a:latin typeface="Arial"/>
                          <a:ea typeface="Arial"/>
                          <a:cs typeface="Arial"/>
                        </a:rPr>
                        <a:t>Add verified evidence</a:t>
                      </a:r>
                    </a:p>
                  </a:txBody>
                  <a:tcPr marL="91440" marR="91440" marT="45720" marB="45720" anchor="ctr">
                    <a:lnR w="9525">
                      <a:solidFill>
                        <a:srgbClr val="BDCBD3"/>
                      </a:solidFill>
                      <a:prstDash val="solid"/>
                    </a:lnR>
                    <a:lnB w="9525">
                      <a:solidFill>
                        <a:srgbClr val="BDCBD3"/>
                      </a:solidFill>
                      <a:prstDash val="solid"/>
                    </a:lnB>
                    <a:solidFill>
                      <a:srgbClr val="F7FAFB"/>
                    </a:solidFill>
                  </a:tcPr>
                </a:tc>
                <a:tc>
                  <a:txBody>
                    <a:bodyPr lIns="114300" tIns="114300" rIns="114300" bIns="114300"/>
                    <a:lstStyle/>
                    <a:p>
                      <a:r>
                        <a:rPr sz="1650" b="0">
                          <a:solidFill>
                            <a:srgbClr val="172B42"/>
                          </a:solidFill>
                          <a:latin typeface="Arial"/>
                          <a:ea typeface="Arial"/>
                          <a:cs typeface="Arial"/>
                        </a:rPr>
                        <a:t>Add comparable evidence</a:t>
                      </a:r>
                    </a:p>
                  </a:txBody>
                  <a:tcPr marL="91440" marR="91440" marT="45720" marB="45720" anchor="ctr">
                    <a:lnR w="9525">
                      <a:solidFill>
                        <a:srgbClr val="BDCBD3"/>
                      </a:solidFill>
                      <a:prstDash val="solid"/>
                    </a:lnR>
                    <a:lnB w="9525">
                      <a:solidFill>
                        <a:srgbClr val="BDCBD3"/>
                      </a:solidFill>
                      <a:prstDash val="solid"/>
                    </a:lnB>
                    <a:solidFill>
                      <a:srgbClr val="F7FAFB"/>
                    </a:solidFill>
                  </a:tcPr>
                </a:tc>
              </a:tr>
              <a:tr h="800100">
                <a:tc>
                  <a:txBody>
                    <a:bodyPr lIns="114300" tIns="114300" rIns="114300" bIns="114300"/>
                    <a:lstStyle/>
                    <a:p>
                      <a:r>
                        <a:rPr sz="1650" b="0">
                          <a:solidFill>
                            <a:srgbClr val="172B42"/>
                          </a:solidFill>
                          <a:latin typeface="Arial"/>
                          <a:ea typeface="Arial"/>
                          <a:cs typeface="Arial"/>
                        </a:rPr>
                        <a:t>Workflow</a:t>
                      </a:r>
                    </a:p>
                  </a:txBody>
                  <a:tcPr marL="91440" marR="91440" marT="45720" marB="45720" anchor="ctr">
                    <a:lnL w="9525">
                      <a:solidFill>
                        <a:srgbClr val="BDCBD3"/>
                      </a:solidFill>
                      <a:prstDash val="solid"/>
                    </a:lnL>
                    <a:lnR w="9525">
                      <a:solidFill>
                        <a:srgbClr val="BDCBD3"/>
                      </a:solidFill>
                      <a:prstDash val="solid"/>
                    </a:lnR>
                    <a:lnB w="9525">
                      <a:solidFill>
                        <a:srgbClr val="BDCBD3"/>
                      </a:solidFill>
                      <a:prstDash val="solid"/>
                    </a:lnB>
                    <a:solidFill>
                      <a:srgbClr val="FFFFFF"/>
                    </a:solidFill>
                  </a:tcPr>
                </a:tc>
                <a:tc>
                  <a:txBody>
                    <a:bodyPr lIns="114300" tIns="114300" rIns="114300" bIns="114300"/>
                    <a:lstStyle/>
                    <a:p>
                      <a:r>
                        <a:rPr sz="1650" b="0">
                          <a:solidFill>
                            <a:srgbClr val="172B42"/>
                          </a:solidFill>
                          <a:latin typeface="Arial"/>
                          <a:ea typeface="Arial"/>
                          <a:cs typeface="Arial"/>
                        </a:rPr>
                        <a:t>Describe the actual workflow</a:t>
                      </a:r>
                    </a:p>
                  </a:txBody>
                  <a:tcPr marL="91440" marR="91440" marT="45720" marB="45720" anchor="ctr">
                    <a:lnR w="9525">
                      <a:solidFill>
                        <a:srgbClr val="BDCBD3"/>
                      </a:solidFill>
                      <a:prstDash val="solid"/>
                    </a:lnR>
                    <a:lnB w="9525">
                      <a:solidFill>
                        <a:srgbClr val="BDCBD3"/>
                      </a:solidFill>
                      <a:prstDash val="solid"/>
                    </a:lnB>
                    <a:solidFill>
                      <a:srgbClr val="FFFFFF"/>
                    </a:solidFill>
                  </a:tcPr>
                </a:tc>
                <a:tc>
                  <a:txBody>
                    <a:bodyPr lIns="114300" tIns="114300" rIns="114300" bIns="114300"/>
                    <a:lstStyle/>
                    <a:p>
                      <a:r>
                        <a:rPr sz="1650" b="0">
                          <a:solidFill>
                            <a:srgbClr val="172B42"/>
                          </a:solidFill>
                          <a:latin typeface="Arial"/>
                          <a:ea typeface="Arial"/>
                          <a:cs typeface="Arial"/>
                        </a:rPr>
                        <a:t>Use the same task definition</a:t>
                      </a:r>
                    </a:p>
                  </a:txBody>
                  <a:tcPr marL="91440" marR="91440" marT="45720" marB="45720" anchor="ctr">
                    <a:lnR w="9525">
                      <a:solidFill>
                        <a:srgbClr val="BDCBD3"/>
                      </a:solidFill>
                      <a:prstDash val="solid"/>
                    </a:lnR>
                    <a:lnB w="9525">
                      <a:solidFill>
                        <a:srgbClr val="BDCBD3"/>
                      </a:solidFill>
                      <a:prstDash val="solid"/>
                    </a:lnB>
                    <a:solidFill>
                      <a:srgbClr val="FFFFFF"/>
                    </a:solidFill>
                  </a:tcPr>
                </a:tc>
              </a:tr>
              <a:tr h="800100">
                <a:tc>
                  <a:txBody>
                    <a:bodyPr lIns="114300" tIns="114300" rIns="114300" bIns="114300"/>
                    <a:lstStyle/>
                    <a:p>
                      <a:r>
                        <a:rPr sz="1650" b="0">
                          <a:solidFill>
                            <a:srgbClr val="172B42"/>
                          </a:solidFill>
                          <a:latin typeface="Arial"/>
                          <a:ea typeface="Arial"/>
                          <a:cs typeface="Arial"/>
                        </a:rPr>
                        <a:t>Limitations</a:t>
                      </a:r>
                    </a:p>
                  </a:txBody>
                  <a:tcPr marL="91440" marR="91440" marT="45720" marB="45720" anchor="ctr">
                    <a:lnL w="9525">
                      <a:solidFill>
                        <a:srgbClr val="BDCBD3"/>
                      </a:solidFill>
                      <a:prstDash val="solid"/>
                    </a:lnL>
                    <a:lnR w="9525">
                      <a:solidFill>
                        <a:srgbClr val="BDCBD3"/>
                      </a:solidFill>
                      <a:prstDash val="solid"/>
                    </a:lnR>
                    <a:lnB w="9525">
                      <a:solidFill>
                        <a:srgbClr val="BDCBD3"/>
                      </a:solidFill>
                      <a:prstDash val="solid"/>
                    </a:lnB>
                    <a:solidFill>
                      <a:srgbClr val="F7FAFB"/>
                    </a:solidFill>
                  </a:tcPr>
                </a:tc>
                <a:tc>
                  <a:txBody>
                    <a:bodyPr lIns="114300" tIns="114300" rIns="114300" bIns="114300"/>
                    <a:lstStyle/>
                    <a:p>
                      <a:r>
                        <a:rPr sz="1650" b="0">
                          <a:solidFill>
                            <a:srgbClr val="172B42"/>
                          </a:solidFill>
                          <a:latin typeface="Arial"/>
                          <a:ea typeface="Arial"/>
                          <a:cs typeface="Arial"/>
                        </a:rPr>
                        <a:t>State known limits</a:t>
                      </a:r>
                    </a:p>
                  </a:txBody>
                  <a:tcPr marL="91440" marR="91440" marT="45720" marB="45720" anchor="ctr">
                    <a:lnR w="9525">
                      <a:solidFill>
                        <a:srgbClr val="BDCBD3"/>
                      </a:solidFill>
                      <a:prstDash val="solid"/>
                    </a:lnR>
                    <a:lnB w="9525">
                      <a:solidFill>
                        <a:srgbClr val="BDCBD3"/>
                      </a:solidFill>
                      <a:prstDash val="solid"/>
                    </a:lnB>
                    <a:solidFill>
                      <a:srgbClr val="F7FAFB"/>
                    </a:solidFill>
                  </a:tcPr>
                </a:tc>
                <a:tc>
                  <a:txBody>
                    <a:bodyPr lIns="114300" tIns="114300" rIns="114300" bIns="114300"/>
                    <a:lstStyle/>
                    <a:p>
                      <a:r>
                        <a:rPr sz="1650" b="0">
                          <a:solidFill>
                            <a:srgbClr val="172B42"/>
                          </a:solidFill>
                          <a:latin typeface="Arial"/>
                          <a:ea typeface="Arial"/>
                          <a:cs typeface="Arial"/>
                        </a:rPr>
                        <a:t>State known limits</a:t>
                      </a:r>
                    </a:p>
                  </a:txBody>
                  <a:tcPr marL="91440" marR="91440" marT="45720" marB="45720" anchor="ctr">
                    <a:lnR w="9525">
                      <a:solidFill>
                        <a:srgbClr val="BDCBD3"/>
                      </a:solidFill>
                      <a:prstDash val="solid"/>
                    </a:lnR>
                    <a:lnB w="9525">
                      <a:solidFill>
                        <a:srgbClr val="BDCBD3"/>
                      </a:solidFill>
                      <a:prstDash val="solid"/>
                    </a:lnB>
                    <a:solidFill>
                      <a:srgbClr val="F7FAFB"/>
                    </a:solidFill>
                  </a:tcPr>
                </a:tc>
              </a:tr>
              <a:tr h="800100">
                <a:tc>
                  <a:txBody>
                    <a:bodyPr lIns="114300" tIns="114300" rIns="114300" bIns="114300"/>
                    <a:lstStyle/>
                    <a:p>
                      <a:r>
                        <a:rPr sz="1650" b="0">
                          <a:solidFill>
                            <a:srgbClr val="172B42"/>
                          </a:solidFill>
                          <a:latin typeface="Arial"/>
                          <a:ea typeface="Arial"/>
                          <a:cs typeface="Arial"/>
                        </a:rPr>
                        <a:t>Evidence date</a:t>
                      </a:r>
                    </a:p>
                  </a:txBody>
                  <a:tcPr marL="91440" marR="91440" marT="45720" marB="45720" anchor="ctr">
                    <a:lnL w="9525">
                      <a:solidFill>
                        <a:srgbClr val="BDCBD3"/>
                      </a:solidFill>
                      <a:prstDash val="solid"/>
                    </a:lnL>
                    <a:lnR w="9525">
                      <a:solidFill>
                        <a:srgbClr val="BDCBD3"/>
                      </a:solidFill>
                      <a:prstDash val="solid"/>
                    </a:lnR>
                    <a:lnB w="9525">
                      <a:solidFill>
                        <a:srgbClr val="BDCBD3"/>
                      </a:solidFill>
                      <a:prstDash val="solid"/>
                    </a:lnB>
                    <a:solidFill>
                      <a:srgbClr val="FFFFFF"/>
                    </a:solidFill>
                  </a:tcPr>
                </a:tc>
                <a:tc>
                  <a:txBody>
                    <a:bodyPr lIns="114300" tIns="114300" rIns="114300" bIns="114300"/>
                    <a:lstStyle/>
                    <a:p>
                      <a:r>
                        <a:rPr sz="1650" b="0">
                          <a:solidFill>
                            <a:srgbClr val="172B42"/>
                          </a:solidFill>
                          <a:latin typeface="Arial"/>
                          <a:ea typeface="Arial"/>
                          <a:cs typeface="Arial"/>
                        </a:rPr>
                        <a:t>Add source and date</a:t>
                      </a:r>
                    </a:p>
                  </a:txBody>
                  <a:tcPr marL="91440" marR="91440" marT="45720" marB="45720" anchor="ctr">
                    <a:lnR w="9525">
                      <a:solidFill>
                        <a:srgbClr val="BDCBD3"/>
                      </a:solidFill>
                      <a:prstDash val="solid"/>
                    </a:lnR>
                    <a:lnB w="9525">
                      <a:solidFill>
                        <a:srgbClr val="BDCBD3"/>
                      </a:solidFill>
                      <a:prstDash val="solid"/>
                    </a:lnB>
                    <a:solidFill>
                      <a:srgbClr val="FFFFFF"/>
                    </a:solidFill>
                  </a:tcPr>
                </a:tc>
                <a:tc>
                  <a:txBody>
                    <a:bodyPr lIns="114300" tIns="114300" rIns="114300" bIns="114300"/>
                    <a:lstStyle/>
                    <a:p>
                      <a:r>
                        <a:rPr sz="1650" b="0">
                          <a:solidFill>
                            <a:srgbClr val="172B42"/>
                          </a:solidFill>
                          <a:latin typeface="Arial"/>
                          <a:ea typeface="Arial"/>
                          <a:cs typeface="Arial"/>
                        </a:rPr>
                        <a:t>Add source and date</a:t>
                      </a:r>
                    </a:p>
                  </a:txBody>
                  <a:tcPr marL="91440" marR="91440" marT="45720" marB="45720" anchor="ctr">
                    <a:lnR w="9525">
                      <a:solidFill>
                        <a:srgbClr val="BDCBD3"/>
                      </a:solidFill>
                      <a:prstDash val="solid"/>
                    </a:lnR>
                    <a:lnB w="9525">
                      <a:solidFill>
                        <a:srgbClr val="BDCBD3"/>
                      </a:solidFill>
                      <a:prstDash val="solid"/>
                    </a:lnB>
                    <a:solidFill>
                      <a:srgbClr val="FFFFFF"/>
                    </a:solidFill>
                  </a:tcPr>
                </a:tc>
              </a:tr>
            </a:tbl>
          </a:graphicData>
        </a:graphic>
      </p:graphicFrame>
    </p:spTree>
    <p:extLst>
      <p:ext uri="{BB962C8B-B14F-4D97-AF65-F5344CB8AC3E}">
        <p14:creationId xmlns:p14="http://schemas.microsoft.com/office/powerpoint/2010/main" val="717031078"/>
      </p:ext>
    </p:extLst>
  </p:cSld>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2026-10-29T17:40:00.7730000Z</dcterms:created>
  <dcterms:modified xsi:type="dcterms:W3CDTF">2026-10-29T17:40:00.7730000Z</dcterms:modified>
</coreProperties>
</file>