
<file path=[Content_Types].xml><?xml version="1.0" encoding="utf-8"?>
<Types xmlns="http://schemas.openxmlformats.org/package/2006/content-types">
  <Default Extension="xml" ContentType="application/vnd.openxmlformats-package.core-properties+xml"/>
  <Default Extension="png" ContentType="image/pn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5e3f6a4d99c4a14" /><Relationship Type="http://schemas.openxmlformats.org/officeDocument/2006/relationships/extended-properties" Target="/docProps/app.xml" Id="R379919bdc9ee4795" /><Relationship Type="http://schemas.openxmlformats.org/officeDocument/2006/relationships/officeDocument" Target="/ppt/presentation.xml" Id="R749a1e5a42a04858" /></Relationships>
</file>

<file path=ppt/presentation.xml><?xml version="1.0" encoding="utf-8"?>
<p:presentation xmlns:p="http://schemas.openxmlformats.org/presentationml/2006/main">
  <p:sldMasterIdLst>
    <p:sldMasterId xmlns:r="http://schemas.openxmlformats.org/officeDocument/2006/relationships" id="2147483648" r:id="Rc81d68caedca478e"/>
  </p:sldMasterIdLst>
  <p:notesMasterIdLst>
    <p:notesMasterId xmlns:r="http://schemas.openxmlformats.org/officeDocument/2006/relationships" r:id="R80587d47e39c4300"/>
  </p:notesMasterIdLst>
  <p:sldIdLst>
    <p:sldId xmlns:r="http://schemas.openxmlformats.org/officeDocument/2006/relationships" id="256" r:id="R04ce52b21c804a3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2f2b927e860431a" /><Relationship Type="http://schemas.openxmlformats.org/officeDocument/2006/relationships/slideMaster" Target="/ppt/slideMasters/slideMaster1.xml" Id="Rc81d68caedca478e" /><Relationship Type="http://schemas.openxmlformats.org/officeDocument/2006/relationships/notesMaster" Target="/ppt/notesMasters/notesMaster1.xml" Id="R80587d47e39c4300" /><Relationship Type="http://schemas.openxmlformats.org/officeDocument/2006/relationships/presProps" Target="/ppt/presProps.xml" Id="R4fc44a0f16e346cf" /><Relationship Type="http://schemas.openxmlformats.org/officeDocument/2006/relationships/tableStyles" Target="/ppt/tableStyles.xml" Id="R8b0b151d5a474552" /><Relationship Type="http://schemas.openxmlformats.org/officeDocument/2006/relationships/slide" Target="/ppt/slides/slide1.xml" Id="R04ce52b21c804a3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ec332d9ca544c7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04f2afd518f46fe" /><Relationship Type="http://schemas.openxmlformats.org/officeDocument/2006/relationships/notesMaster" Target="/ppt/notesMasters/notesMaster1.xml" Id="R0fa9c24597eb485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Original WPS Office starter content. The text consists of prompts for the user to replace. It contains no measured company results or external research claims. Native text and diagram shapes remain editable. Practice image: existing WPS Explore original task media at public/images/tool-lp/expansion/demo/landscape.webp. It is an illustrative source image, not a before/after compression result or a measured quality claim. WPS feature reference: https://www.wps.com/academy/how-to-compress-pictures-in-wps-presentation/1861690/ (reviewed 2026-10-30).</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d1dd8c7d02e42e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bb78ac33bc9479a" /></Relationships>
</file>

<file path=ppt/slideLayouts/_rels/slideLayout3.xml.rels>&#65279;<?xml version="1.0" encoding="utf-8"?><Relationships xmlns="http://schemas.openxmlformats.org/package/2006/relationships"><Relationship Type="http://schemas.openxmlformats.org/officeDocument/2006/relationships/slideMaster" Target="/ppt/slideMasters/slideMaster1.xml" Id="R03d9b5111a444333" /></Relationships>
</file>

<file path=ppt/slideLayouts/_rels/slideLayout4.xml.rels>&#65279;<?xml version="1.0" encoding="utf-8"?><Relationships xmlns="http://schemas.openxmlformats.org/package/2006/relationships"><Relationship Type="http://schemas.openxmlformats.org/officeDocument/2006/relationships/slideMaster" Target="/ppt/slideMasters/slideMaster1.xml" Id="Rf72df48a0cc44aeb" /></Relationships>
</file>

<file path=ppt/slideLayouts/_rels/slideLayout5.xml.rels>&#65279;<?xml version="1.0" encoding="utf-8"?><Relationships xmlns="http://schemas.openxmlformats.org/package/2006/relationships"><Relationship Type="http://schemas.openxmlformats.org/officeDocument/2006/relationships/slideMaster" Target="/ppt/slideMasters/slideMaster1.xml" Id="R7aa4982f7dbb46b5" /></Relationships>
</file>

<file path=ppt/slideLayouts/_rels/slideLayout6.xml.rels>&#65279;<?xml version="1.0" encoding="utf-8"?><Relationships xmlns="http://schemas.openxmlformats.org/package/2006/relationships"><Relationship Type="http://schemas.openxmlformats.org/officeDocument/2006/relationships/slideMaster" Target="/ppt/slideMasters/slideMaster1.xml" Id="Rf466851b311d462a" /></Relationships>
</file>

<file path=ppt/slideLayouts/slideLayout1.xml><?xml version="1.0" encoding="utf-8"?>
<p:sldLayout xmlns:p="http://schemas.openxmlformats.org/presentationml/2006/main" type="title">
  <p:cSld name="Title Slide">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787DF3D6-8101-43A2-83AC-88D494926D60}"/>
              </a:ext>
            </a:extLst>
          </p:cNvPr>
          <p:cNvSpPr>
            <a:spLocks xmlns:a="http://schemas.openxmlformats.org/drawingml/2006/main" noGrp="1"/>
          </p:cNvSpPr>
          <p:nvPr>
            <p:ph type="title" idx="0"/>
          </p:nvPr>
        </p:nvSpPr>
        <p:spPr>
          <a:xfrm xmlns:a="http://schemas.openxmlformats.org/drawingml/2006/main">
            <a:off x="1219200" y="2590800"/>
            <a:ext cx="9753600" cy="9906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4800" b="1">
                <a:solidFill>
                  <a:schemeClr val="tx1"/>
                </a:solidFill>
                <a:latin typeface="+mj-lt"/>
                <a:ea typeface="+mj-lt"/>
                <a:cs typeface="+mj-lt"/>
              </a:defRPr>
            </a:defPPr>
            <a:lvl1pPr marL="0" indent="0" algn="ctr">
              <a:lnSpc>
                <a:spcPct val="110000"/>
              </a:lnSpc>
              <a:spcBef>
                <a:spcPts val="0"/>
              </a:spcBef>
              <a:spcAft>
                <a:spcPts val="0"/>
              </a:spcAft>
              <a:buNone/>
              <a:defRPr sz="4800" b="1">
                <a:solidFill>
                  <a:schemeClr val="tx1"/>
                </a:solidFill>
                <a:latin typeface="+mj-lt"/>
                <a:ea typeface="+mj-lt"/>
                <a:cs typeface="+mj-lt"/>
              </a:defRPr>
            </a:lvl1pPr>
            <a:lvl2pPr marL="0" indent="0" algn="ctr">
              <a:lnSpc>
                <a:spcPct val="110000"/>
              </a:lnSpc>
              <a:spcBef>
                <a:spcPts val="0"/>
              </a:spcBef>
              <a:spcAft>
                <a:spcPts val="0"/>
              </a:spcAft>
              <a:buNone/>
              <a:defRPr sz="4800" b="1">
                <a:solidFill>
                  <a:schemeClr val="tx1"/>
                </a:solidFill>
                <a:latin typeface="+mj-lt"/>
                <a:ea typeface="+mj-lt"/>
                <a:cs typeface="+mj-lt"/>
              </a:defRPr>
            </a:lvl2pPr>
            <a:lvl3pPr marL="0" indent="0" algn="ctr">
              <a:lnSpc>
                <a:spcPct val="110000"/>
              </a:lnSpc>
              <a:spcBef>
                <a:spcPts val="0"/>
              </a:spcBef>
              <a:spcAft>
                <a:spcPts val="0"/>
              </a:spcAft>
              <a:buNone/>
              <a:defRPr sz="4800" b="1">
                <a:solidFill>
                  <a:schemeClr val="tx1"/>
                </a:solidFill>
                <a:latin typeface="+mj-lt"/>
                <a:ea typeface="+mj-lt"/>
                <a:cs typeface="+mj-lt"/>
              </a:defRPr>
            </a:lvl3pPr>
            <a:lvl4pPr marL="0" indent="0" algn="ctr">
              <a:lnSpc>
                <a:spcPct val="110000"/>
              </a:lnSpc>
              <a:spcBef>
                <a:spcPts val="0"/>
              </a:spcBef>
              <a:spcAft>
                <a:spcPts val="0"/>
              </a:spcAft>
              <a:buNone/>
              <a:defRPr sz="4800" b="1">
                <a:solidFill>
                  <a:schemeClr val="tx1"/>
                </a:solidFill>
                <a:latin typeface="+mj-lt"/>
                <a:ea typeface="+mj-lt"/>
                <a:cs typeface="+mj-lt"/>
              </a:defRPr>
            </a:lvl4pPr>
            <a:lvl5pPr marL="0" indent="0" algn="ctr">
              <a:lnSpc>
                <a:spcPct val="110000"/>
              </a:lnSpc>
              <a:spcBef>
                <a:spcPts val="0"/>
              </a:spcBef>
              <a:spcAft>
                <a:spcPts val="0"/>
              </a:spcAft>
              <a:buNone/>
              <a:defRPr sz="4800" b="1">
                <a:solidFill>
                  <a:schemeClr val="tx1"/>
                </a:solidFill>
                <a:latin typeface="+mj-lt"/>
                <a:ea typeface="+mj-lt"/>
                <a:cs typeface="+mj-lt"/>
              </a:defRPr>
            </a:lvl5pPr>
            <a:lvl6pPr marL="0" indent="0" algn="ctr">
              <a:lnSpc>
                <a:spcPct val="110000"/>
              </a:lnSpc>
              <a:spcBef>
                <a:spcPts val="0"/>
              </a:spcBef>
              <a:spcAft>
                <a:spcPts val="0"/>
              </a:spcAft>
              <a:buNone/>
              <a:defRPr sz="4800" b="1">
                <a:solidFill>
                  <a:schemeClr val="tx1"/>
                </a:solidFill>
                <a:latin typeface="+mj-lt"/>
                <a:ea typeface="+mj-lt"/>
                <a:cs typeface="+mj-lt"/>
              </a:defRPr>
            </a:lvl6pPr>
            <a:lvl7pPr marL="0" indent="0" algn="ctr">
              <a:lnSpc>
                <a:spcPct val="110000"/>
              </a:lnSpc>
              <a:spcBef>
                <a:spcPts val="0"/>
              </a:spcBef>
              <a:spcAft>
                <a:spcPts val="0"/>
              </a:spcAft>
              <a:buNone/>
              <a:defRPr sz="4800" b="1">
                <a:solidFill>
                  <a:schemeClr val="tx1"/>
                </a:solidFill>
                <a:latin typeface="+mj-lt"/>
                <a:ea typeface="+mj-lt"/>
                <a:cs typeface="+mj-lt"/>
              </a:defRPr>
            </a:lvl7pPr>
            <a:lvl8pPr marL="0" indent="0" algn="ctr">
              <a:lnSpc>
                <a:spcPct val="110000"/>
              </a:lnSpc>
              <a:spcBef>
                <a:spcPts val="0"/>
              </a:spcBef>
              <a:spcAft>
                <a:spcPts val="0"/>
              </a:spcAft>
              <a:buNone/>
              <a:defRPr sz="4800" b="1">
                <a:solidFill>
                  <a:schemeClr val="tx1"/>
                </a:solidFill>
                <a:latin typeface="+mj-lt"/>
                <a:ea typeface="+mj-lt"/>
                <a:cs typeface="+mj-lt"/>
              </a:defRPr>
            </a:lvl8pPr>
            <a:lvl9pPr marL="0" indent="0" algn="ctr">
              <a:lnSpc>
                <a:spcPct val="110000"/>
              </a:lnSpc>
              <a:spcBef>
                <a:spcPts val="0"/>
              </a:spcBef>
              <a:spcAft>
                <a:spcPts val="0"/>
              </a:spcAft>
              <a:buNone/>
              <a:defRPr sz="4800" b="1">
                <a:solidFill>
                  <a:schemeClr val="tx1"/>
                </a:solidFill>
                <a:latin typeface="+mj-lt"/>
                <a:ea typeface="+mj-lt"/>
                <a:cs typeface="+mj-lt"/>
              </a:defRPr>
            </a:lvl9pPr>
          </a:lstStyle>
          <a:p xmlns:a="http://schemas.openxmlformats.org/drawingml/2006/main"/>
        </p:txBody>
      </p:sp>
      <p:sp>
        <p:nvSpPr>
          <p:cNvPr id="2" name="Subtitle">
            <a:extLst xmlns:a="http://schemas.openxmlformats.org/drawingml/2006/main">
              <a:ext uri="{FF2B5EF4-FFF2-40B4-BE49-F238E27FC236}">
                <a16:creationId xmlns:a16="http://schemas.microsoft.com/office/drawing/2014/main" id="{4A5C5458-B548-4741-A8B5-CD34052E35B2}"/>
              </a:ext>
            </a:extLst>
          </p:cNvPr>
          <p:cNvSpPr>
            <a:spLocks xmlns:a="http://schemas.openxmlformats.org/drawingml/2006/main" noGrp="1"/>
          </p:cNvSpPr>
          <p:nvPr>
            <p:ph type="subTitle" idx="1"/>
          </p:nvPr>
        </p:nvSpPr>
        <p:spPr>
          <a:xfrm xmlns:a="http://schemas.openxmlformats.org/drawingml/2006/main">
            <a:off x="1828800" y="3771900"/>
            <a:ext cx="8534400" cy="7620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2100" b="0">
                <a:solidFill>
                  <a:schemeClr val="tx1"/>
                </a:solidFill>
                <a:latin typeface="+mn-lt"/>
                <a:ea typeface="+mn-lt"/>
                <a:cs typeface="+mn-lt"/>
              </a:defRPr>
            </a:defPPr>
            <a:lvl1pPr marL="0" indent="0" algn="ctr">
              <a:lnSpc>
                <a:spcPct val="110000"/>
              </a:lnSpc>
              <a:spcBef>
                <a:spcPts val="0"/>
              </a:spcBef>
              <a:spcAft>
                <a:spcPts val="0"/>
              </a:spcAft>
              <a:buNone/>
              <a:defRPr sz="2100" b="0">
                <a:solidFill>
                  <a:schemeClr val="tx1"/>
                </a:solidFill>
                <a:latin typeface="+mn-lt"/>
                <a:ea typeface="+mn-lt"/>
                <a:cs typeface="+mn-lt"/>
              </a:defRPr>
            </a:lvl1pPr>
            <a:lvl2pPr marL="0" indent="0" algn="ctr">
              <a:lnSpc>
                <a:spcPct val="110000"/>
              </a:lnSpc>
              <a:spcBef>
                <a:spcPts val="0"/>
              </a:spcBef>
              <a:spcAft>
                <a:spcPts val="0"/>
              </a:spcAft>
              <a:buNone/>
              <a:defRPr sz="2100" b="0">
                <a:solidFill>
                  <a:schemeClr val="tx1"/>
                </a:solidFill>
                <a:latin typeface="+mn-lt"/>
                <a:ea typeface="+mn-lt"/>
                <a:cs typeface="+mn-lt"/>
              </a:defRPr>
            </a:lvl2pPr>
            <a:lvl3pPr marL="0" indent="0" algn="ctr">
              <a:lnSpc>
                <a:spcPct val="110000"/>
              </a:lnSpc>
              <a:spcBef>
                <a:spcPts val="0"/>
              </a:spcBef>
              <a:spcAft>
                <a:spcPts val="0"/>
              </a:spcAft>
              <a:buNone/>
              <a:defRPr sz="2100" b="0">
                <a:solidFill>
                  <a:schemeClr val="tx1"/>
                </a:solidFill>
                <a:latin typeface="+mn-lt"/>
                <a:ea typeface="+mn-lt"/>
                <a:cs typeface="+mn-lt"/>
              </a:defRPr>
            </a:lvl3pPr>
            <a:lvl4pPr marL="0" indent="0" algn="ctr">
              <a:lnSpc>
                <a:spcPct val="110000"/>
              </a:lnSpc>
              <a:spcBef>
                <a:spcPts val="0"/>
              </a:spcBef>
              <a:spcAft>
                <a:spcPts val="0"/>
              </a:spcAft>
              <a:buNone/>
              <a:defRPr sz="2100" b="0">
                <a:solidFill>
                  <a:schemeClr val="tx1"/>
                </a:solidFill>
                <a:latin typeface="+mn-lt"/>
                <a:ea typeface="+mn-lt"/>
                <a:cs typeface="+mn-lt"/>
              </a:defRPr>
            </a:lvl4pPr>
            <a:lvl5pPr marL="0" indent="0" algn="ctr">
              <a:lnSpc>
                <a:spcPct val="110000"/>
              </a:lnSpc>
              <a:spcBef>
                <a:spcPts val="0"/>
              </a:spcBef>
              <a:spcAft>
                <a:spcPts val="0"/>
              </a:spcAft>
              <a:buNone/>
              <a:defRPr sz="2100" b="0">
                <a:solidFill>
                  <a:schemeClr val="tx1"/>
                </a:solidFill>
                <a:latin typeface="+mn-lt"/>
                <a:ea typeface="+mn-lt"/>
                <a:cs typeface="+mn-lt"/>
              </a:defRPr>
            </a:lvl5pPr>
            <a:lvl6pPr marL="0" indent="0" algn="ctr">
              <a:lnSpc>
                <a:spcPct val="110000"/>
              </a:lnSpc>
              <a:spcBef>
                <a:spcPts val="0"/>
              </a:spcBef>
              <a:spcAft>
                <a:spcPts val="0"/>
              </a:spcAft>
              <a:buNone/>
              <a:defRPr sz="2100" b="0">
                <a:solidFill>
                  <a:schemeClr val="tx1"/>
                </a:solidFill>
                <a:latin typeface="+mn-lt"/>
                <a:ea typeface="+mn-lt"/>
                <a:cs typeface="+mn-lt"/>
              </a:defRPr>
            </a:lvl6pPr>
            <a:lvl7pPr marL="0" indent="0" algn="ctr">
              <a:lnSpc>
                <a:spcPct val="110000"/>
              </a:lnSpc>
              <a:spcBef>
                <a:spcPts val="0"/>
              </a:spcBef>
              <a:spcAft>
                <a:spcPts val="0"/>
              </a:spcAft>
              <a:buNone/>
              <a:defRPr sz="2100" b="0">
                <a:solidFill>
                  <a:schemeClr val="tx1"/>
                </a:solidFill>
                <a:latin typeface="+mn-lt"/>
                <a:ea typeface="+mn-lt"/>
                <a:cs typeface="+mn-lt"/>
              </a:defRPr>
            </a:lvl7pPr>
            <a:lvl8pPr marL="0" indent="0" algn="ctr">
              <a:lnSpc>
                <a:spcPct val="110000"/>
              </a:lnSpc>
              <a:spcBef>
                <a:spcPts val="0"/>
              </a:spcBef>
              <a:spcAft>
                <a:spcPts val="0"/>
              </a:spcAft>
              <a:buNone/>
              <a:defRPr sz="2100" b="0">
                <a:solidFill>
                  <a:schemeClr val="tx1"/>
                </a:solidFill>
                <a:latin typeface="+mn-lt"/>
                <a:ea typeface="+mn-lt"/>
                <a:cs typeface="+mn-lt"/>
              </a:defRPr>
            </a:lvl8pPr>
            <a:lvl9pPr marL="0" indent="0" algn="ctr">
              <a:lnSpc>
                <a:spcPct val="110000"/>
              </a:lnSpc>
              <a:spcBef>
                <a:spcPts val="0"/>
              </a:spcBef>
              <a:spcAft>
                <a:spcPts val="0"/>
              </a:spcAft>
              <a:buNone/>
              <a:defRPr sz="2100" b="0">
                <a:solidFill>
                  <a:schemeClr val="tx1"/>
                </a:solidFill>
                <a:latin typeface="+mn-lt"/>
                <a:ea typeface="+mn-lt"/>
                <a:cs typeface="+mn-lt"/>
              </a:defRPr>
            </a:lvl9pPr>
          </a:lstStyle>
          <a:p xmlns:a="http://schemas.openxmlformats.org/drawingml/2006/main"/>
        </p:txBody>
      </p:sp>
    </p:spTree>
  </p:cSld>
</p:sldLayout>
</file>

<file path=ppt/slideLayouts/slideLayout2.xml><?xml version="1.0" encoding="utf-8"?>
<p:sldLayout xmlns:p="http://schemas.openxmlformats.org/presentationml/2006/main">
  <p:cSld name="Section Header">
    <p:spTree>
      <p:nvGrpSpPr>
        <p:cNvPr id="1" name=""/>
        <p:cNvGrpSpPr/>
        <p:nvPr/>
      </p:nvGrpSpPr>
      <p:grpSpPr>
        <a:xfrm xmlns:a="http://schemas.openxmlformats.org/drawingml/2006/main"/>
      </p:grpSpPr>
      <p:sp>
        <p:nvSpPr>
          <p:cNvPr id="2" name="Section title">
            <a:extLst xmlns:a="http://schemas.openxmlformats.org/drawingml/2006/main">
              <a:ext uri="{FF2B5EF4-FFF2-40B4-BE49-F238E27FC236}">
                <a16:creationId xmlns:a16="http://schemas.microsoft.com/office/drawing/2014/main" id="{7046E4E8-061A-41CE-95B4-7FF4FD19B092}"/>
              </a:ext>
            </a:extLst>
          </p:cNvPr>
          <p:cNvSpPr>
            <a:spLocks xmlns:a="http://schemas.openxmlformats.org/drawingml/2006/main" noGrp="1"/>
          </p:cNvSpPr>
          <p:nvPr>
            <p:ph type="title" idx="0"/>
          </p:nvPr>
        </p:nvSpPr>
        <p:spPr>
          <a:xfrm xmlns:a="http://schemas.openxmlformats.org/drawingml/2006/main">
            <a:off x="1219200" y="2857500"/>
            <a:ext cx="9753600" cy="11430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4200" b="1">
                <a:solidFill>
                  <a:schemeClr val="tx1"/>
                </a:solidFill>
                <a:latin typeface="+mj-lt"/>
                <a:ea typeface="+mj-lt"/>
                <a:cs typeface="+mj-lt"/>
              </a:defRPr>
            </a:defPPr>
            <a:lvl1pPr marL="0" indent="0" algn="ctr">
              <a:lnSpc>
                <a:spcPct val="110000"/>
              </a:lnSpc>
              <a:spcBef>
                <a:spcPts val="0"/>
              </a:spcBef>
              <a:spcAft>
                <a:spcPts val="0"/>
              </a:spcAft>
              <a:buNone/>
              <a:defRPr sz="4200" b="1">
                <a:solidFill>
                  <a:schemeClr val="tx1"/>
                </a:solidFill>
                <a:latin typeface="+mj-lt"/>
                <a:ea typeface="+mj-lt"/>
                <a:cs typeface="+mj-lt"/>
              </a:defRPr>
            </a:lvl1pPr>
            <a:lvl2pPr marL="0" indent="0" algn="ctr">
              <a:lnSpc>
                <a:spcPct val="110000"/>
              </a:lnSpc>
              <a:spcBef>
                <a:spcPts val="0"/>
              </a:spcBef>
              <a:spcAft>
                <a:spcPts val="0"/>
              </a:spcAft>
              <a:buNone/>
              <a:defRPr sz="4200" b="1">
                <a:solidFill>
                  <a:schemeClr val="tx1"/>
                </a:solidFill>
                <a:latin typeface="+mj-lt"/>
                <a:ea typeface="+mj-lt"/>
                <a:cs typeface="+mj-lt"/>
              </a:defRPr>
            </a:lvl2pPr>
            <a:lvl3pPr marL="0" indent="0" algn="ctr">
              <a:lnSpc>
                <a:spcPct val="110000"/>
              </a:lnSpc>
              <a:spcBef>
                <a:spcPts val="0"/>
              </a:spcBef>
              <a:spcAft>
                <a:spcPts val="0"/>
              </a:spcAft>
              <a:buNone/>
              <a:defRPr sz="4200" b="1">
                <a:solidFill>
                  <a:schemeClr val="tx1"/>
                </a:solidFill>
                <a:latin typeface="+mj-lt"/>
                <a:ea typeface="+mj-lt"/>
                <a:cs typeface="+mj-lt"/>
              </a:defRPr>
            </a:lvl3pPr>
            <a:lvl4pPr marL="0" indent="0" algn="ctr">
              <a:lnSpc>
                <a:spcPct val="110000"/>
              </a:lnSpc>
              <a:spcBef>
                <a:spcPts val="0"/>
              </a:spcBef>
              <a:spcAft>
                <a:spcPts val="0"/>
              </a:spcAft>
              <a:buNone/>
              <a:defRPr sz="4200" b="1">
                <a:solidFill>
                  <a:schemeClr val="tx1"/>
                </a:solidFill>
                <a:latin typeface="+mj-lt"/>
                <a:ea typeface="+mj-lt"/>
                <a:cs typeface="+mj-lt"/>
              </a:defRPr>
            </a:lvl4pPr>
            <a:lvl5pPr marL="0" indent="0" algn="ctr">
              <a:lnSpc>
                <a:spcPct val="110000"/>
              </a:lnSpc>
              <a:spcBef>
                <a:spcPts val="0"/>
              </a:spcBef>
              <a:spcAft>
                <a:spcPts val="0"/>
              </a:spcAft>
              <a:buNone/>
              <a:defRPr sz="4200" b="1">
                <a:solidFill>
                  <a:schemeClr val="tx1"/>
                </a:solidFill>
                <a:latin typeface="+mj-lt"/>
                <a:ea typeface="+mj-lt"/>
                <a:cs typeface="+mj-lt"/>
              </a:defRPr>
            </a:lvl5pPr>
            <a:lvl6pPr marL="0" indent="0" algn="ctr">
              <a:lnSpc>
                <a:spcPct val="110000"/>
              </a:lnSpc>
              <a:spcBef>
                <a:spcPts val="0"/>
              </a:spcBef>
              <a:spcAft>
                <a:spcPts val="0"/>
              </a:spcAft>
              <a:buNone/>
              <a:defRPr sz="4200" b="1">
                <a:solidFill>
                  <a:schemeClr val="tx1"/>
                </a:solidFill>
                <a:latin typeface="+mj-lt"/>
                <a:ea typeface="+mj-lt"/>
                <a:cs typeface="+mj-lt"/>
              </a:defRPr>
            </a:lvl6pPr>
            <a:lvl7pPr marL="0" indent="0" algn="ctr">
              <a:lnSpc>
                <a:spcPct val="110000"/>
              </a:lnSpc>
              <a:spcBef>
                <a:spcPts val="0"/>
              </a:spcBef>
              <a:spcAft>
                <a:spcPts val="0"/>
              </a:spcAft>
              <a:buNone/>
              <a:defRPr sz="4200" b="1">
                <a:solidFill>
                  <a:schemeClr val="tx1"/>
                </a:solidFill>
                <a:latin typeface="+mj-lt"/>
                <a:ea typeface="+mj-lt"/>
                <a:cs typeface="+mj-lt"/>
              </a:defRPr>
            </a:lvl7pPr>
            <a:lvl8pPr marL="0" indent="0" algn="ctr">
              <a:lnSpc>
                <a:spcPct val="110000"/>
              </a:lnSpc>
              <a:spcBef>
                <a:spcPts val="0"/>
              </a:spcBef>
              <a:spcAft>
                <a:spcPts val="0"/>
              </a:spcAft>
              <a:buNone/>
              <a:defRPr sz="4200" b="1">
                <a:solidFill>
                  <a:schemeClr val="tx1"/>
                </a:solidFill>
                <a:latin typeface="+mj-lt"/>
                <a:ea typeface="+mj-lt"/>
                <a:cs typeface="+mj-lt"/>
              </a:defRPr>
            </a:lvl8pPr>
            <a:lvl9pPr marL="0" indent="0" algn="ctr">
              <a:lnSpc>
                <a:spcPct val="110000"/>
              </a:lnSpc>
              <a:spcBef>
                <a:spcPts val="0"/>
              </a:spcBef>
              <a:spcAft>
                <a:spcPts val="0"/>
              </a:spcAft>
              <a:buNone/>
              <a:defRPr sz="4200" b="1">
                <a:solidFill>
                  <a:schemeClr val="tx1"/>
                </a:solidFill>
                <a:latin typeface="+mj-lt"/>
                <a:ea typeface="+mj-lt"/>
                <a:cs typeface="+mj-lt"/>
              </a:defRPr>
            </a:lvl9pPr>
          </a:lstStyle>
          <a:p xmlns:a="http://schemas.openxmlformats.org/drawingml/2006/main"/>
        </p:txBody>
      </p:sp>
    </p:spTree>
  </p:cSld>
</p:sldLayout>
</file>

<file path=ppt/slideLayouts/slideLayout3.xml><?xml version="1.0" encoding="utf-8"?>
<p:sldLayout xmlns:p="http://schemas.openxmlformats.org/presentationml/2006/main">
  <p:cSld name="Title and Body">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AD76A5D8-E6D5-4C64-8062-7953AFC359CB}"/>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Body">
            <a:extLst xmlns:a="http://schemas.openxmlformats.org/drawingml/2006/main">
              <a:ext uri="{FF2B5EF4-FFF2-40B4-BE49-F238E27FC236}">
                <a16:creationId xmlns:a16="http://schemas.microsoft.com/office/drawing/2014/main" id="{652B8E8C-FF93-4566-B928-10D7CD16F783}"/>
              </a:ext>
            </a:extLst>
          </p:cNvPr>
          <p:cNvSpPr>
            <a:spLocks xmlns:a="http://schemas.openxmlformats.org/drawingml/2006/main" noGrp="1"/>
          </p:cNvSpPr>
          <p:nvPr>
            <p:ph type="body" idx="1"/>
          </p:nvPr>
        </p:nvSpPr>
        <p:spPr>
          <a:xfrm xmlns:a="http://schemas.openxmlformats.org/drawingml/2006/main">
            <a:off x="685800" y="1905000"/>
            <a:ext cx="108204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xmlns:a="http://schemas.openxmlformats.org/drawingml/2006/main"/>
        </p:txBody>
      </p:sp>
    </p:spTree>
  </p:cSld>
</p:sldLayout>
</file>

<file path=ppt/slideLayouts/slideLayout4.xml><?xml version="1.0" encoding="utf-8"?>
<p:sldLayout xmlns:p="http://schemas.openxmlformats.org/presentationml/2006/main">
  <p:cSld name="Title and Two Column">
    <p:spTree>
      <p:nvGrpSpPr>
        <p:cNvPr id="1" name=""/>
        <p:cNvGrpSpPr/>
        <p:nvPr/>
      </p:nvGrpSpPr>
      <p:grpSpPr>
        <a:xfrm xmlns:a="http://schemas.openxmlformats.org/drawingml/2006/main"/>
      </p:grpSpPr>
      <p:sp>
        <p:nvSpPr>
          <p:cNvPr id="4" name="Title">
            <a:extLst xmlns:a="http://schemas.openxmlformats.org/drawingml/2006/main">
              <a:ext uri="{FF2B5EF4-FFF2-40B4-BE49-F238E27FC236}">
                <a16:creationId xmlns:a16="http://schemas.microsoft.com/office/drawing/2014/main" id="{C3D00E7E-AB25-4C1E-9944-36D3180A1DFB}"/>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Left column">
            <a:extLst xmlns:a="http://schemas.openxmlformats.org/drawingml/2006/main">
              <a:ext uri="{FF2B5EF4-FFF2-40B4-BE49-F238E27FC236}">
                <a16:creationId xmlns:a16="http://schemas.microsoft.com/office/drawing/2014/main" id="{908E78AA-35F8-42E9-9672-9275AC99D2D4}"/>
              </a:ext>
            </a:extLst>
          </p:cNvPr>
          <p:cNvSpPr>
            <a:spLocks xmlns:a="http://schemas.openxmlformats.org/drawingml/2006/main" noGrp="1"/>
          </p:cNvSpPr>
          <p:nvPr>
            <p:ph type="body" idx="1"/>
          </p:nvPr>
        </p:nvSpPr>
        <p:spPr>
          <a:xfrm xmlns:a="http://schemas.openxmlformats.org/drawingml/2006/main">
            <a:off x="6858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xmlns:a="http://schemas.openxmlformats.org/drawingml/2006/main"/>
        </p:txBody>
      </p:sp>
      <p:sp>
        <p:nvSpPr>
          <p:cNvPr id="3" name="Right column">
            <a:extLst xmlns:a="http://schemas.openxmlformats.org/drawingml/2006/main">
              <a:ext uri="{FF2B5EF4-FFF2-40B4-BE49-F238E27FC236}">
                <a16:creationId xmlns:a16="http://schemas.microsoft.com/office/drawing/2014/main" id="{59DAE6CD-F6A1-4B29-A78A-EFFFED1750F2}"/>
              </a:ext>
            </a:extLst>
          </p:cNvPr>
          <p:cNvSpPr>
            <a:spLocks xmlns:a="http://schemas.openxmlformats.org/drawingml/2006/main" noGrp="1"/>
          </p:cNvSpPr>
          <p:nvPr>
            <p:ph type="body" idx="2"/>
          </p:nvPr>
        </p:nvSpPr>
        <p:spPr>
          <a:xfrm xmlns:a="http://schemas.openxmlformats.org/drawingml/2006/main">
            <a:off x="64770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xmlns:a="http://schemas.openxmlformats.org/drawingml/2006/main"/>
        </p:txBody>
      </p:sp>
    </p:spTree>
  </p:cSld>
</p:sldLayout>
</file>

<file path=ppt/slideLayouts/slideLayout5.xml><?xml version="1.0" encoding="utf-8"?>
<p:sldLayout xmlns:p="http://schemas.openxmlformats.org/presentationml/2006/main">
  <p:cSld name="Title and One Column">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76872F02-5DA1-44E3-89FA-8D3577E5F35D}"/>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Left column">
            <a:extLst xmlns:a="http://schemas.openxmlformats.org/drawingml/2006/main">
              <a:ext uri="{FF2B5EF4-FFF2-40B4-BE49-F238E27FC236}">
                <a16:creationId xmlns:a16="http://schemas.microsoft.com/office/drawing/2014/main" id="{51005232-B935-4DED-9C0A-D1A78923F6C6}"/>
              </a:ext>
            </a:extLst>
          </p:cNvPr>
          <p:cNvSpPr>
            <a:spLocks xmlns:a="http://schemas.openxmlformats.org/drawingml/2006/main" noGrp="1"/>
          </p:cNvSpPr>
          <p:nvPr>
            <p:ph type="body" idx="1"/>
          </p:nvPr>
        </p:nvSpPr>
        <p:spPr>
          <a:xfrm xmlns:a="http://schemas.openxmlformats.org/drawingml/2006/main">
            <a:off x="6858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xmlns:a="http://schemas.openxmlformats.org/drawingml/2006/main"/>
        </p:txBody>
      </p:sp>
    </p:spTree>
  </p:cSld>
</p:sldLayout>
</file>

<file path=ppt/slideLayouts/slideLayout6.xml><?xml version="1.0" encoding="utf-8"?>
<p:sldLayout xmlns:p="http://schemas.openxmlformats.org/presentationml/2006/main" type="blank">
  <p:cSld name="Blank">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37332915ee84c2b" /><Relationship Type="http://schemas.openxmlformats.org/officeDocument/2006/relationships/slideLayout" Target="/ppt/slideLayouts/slideLayout1.xml" Id="R4d21fe7719c04b9d" /><Relationship Type="http://schemas.openxmlformats.org/officeDocument/2006/relationships/slideLayout" Target="/ppt/slideLayouts/slideLayout2.xml" Id="R8aecf1cfd4234f70" /><Relationship Type="http://schemas.openxmlformats.org/officeDocument/2006/relationships/slideLayout" Target="/ppt/slideLayouts/slideLayout3.xml" Id="R8308c443e6aa44a9" /><Relationship Type="http://schemas.openxmlformats.org/officeDocument/2006/relationships/slideLayout" Target="/ppt/slideLayouts/slideLayout4.xml" Id="R315834cada954c99" /><Relationship Type="http://schemas.openxmlformats.org/officeDocument/2006/relationships/slideLayout" Target="/ppt/slideLayouts/slideLayout5.xml" Id="R4f3d4b1f51704871" /><Relationship Type="http://schemas.openxmlformats.org/officeDocument/2006/relationships/slideLayout" Target="/ppt/slideLayouts/slideLayout6.xml" Id="R7ba8243ea6e1423f" /></Relationships>
</file>

<file path=ppt/slideMasters/slideMaster1.xml><?xml version="1.0" encoding="utf-8"?>
<p:sldMaster xmlns:p="http://schemas.openxmlformats.org/presentationml/2006/main">
  <p:cSld name="Master">
    <p:bg>
      <p:bgRef idx="1001">
        <a:schemeClr xmlns:a="http://schemas.openxmlformats.org/drawingml/2006/main" val="bg1"/>
      </p:bgRef>
    </p:bg>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d21fe7719c04b9d"/>
    <p:sldLayoutId xmlns:r="http://schemas.openxmlformats.org/officeDocument/2006/relationships" id="2147483650" r:id="R8aecf1cfd4234f70"/>
    <p:sldLayoutId xmlns:r="http://schemas.openxmlformats.org/officeDocument/2006/relationships" id="2147483651" r:id="R8308c443e6aa44a9"/>
    <p:sldLayoutId xmlns:r="http://schemas.openxmlformats.org/officeDocument/2006/relationships" id="2147483652" r:id="R315834cada954c99"/>
    <p:sldLayoutId xmlns:r="http://schemas.openxmlformats.org/officeDocument/2006/relationships" id="2147483653" r:id="R4f3d4b1f51704871"/>
    <p:sldLayoutId xmlns:r="http://schemas.openxmlformats.org/officeDocument/2006/relationships" id="2147483654" r:id="R7ba8243ea6e1423f"/>
  </p:sldLayoutIdLst>
  <p:txStyles>
    <p:titleStyle>
      <a:lvl1pPr xmlns:a="http://schemas.openxmlformats.org/drawingml/2006/main" algn="l">
        <a:lnSpc>
          <a:spcPct val="90000"/>
        </a:lnSpc>
        <a:spcBef>
          <a:spcPts val="0"/>
        </a:spcBef>
        <a:buNone/>
        <a:defRPr sz="4400">
          <a:solidFill>
            <a:schemeClr val="tx1"/>
          </a:solidFill>
          <a:latin typeface="+mj-lt"/>
          <a:ea typeface="+mj-lt"/>
          <a:cs typeface="+mj-lt"/>
        </a:defRPr>
      </a:lvl1pPr>
    </p:titleStyle>
    <p:bodyStyle>
      <a:lvl1pPr xmlns:a="http://schemas.openxmlformats.org/drawingml/2006/main" marL="228600" indent="-228600" algn="l">
        <a:lnSpc>
          <a:spcPct val="90000"/>
        </a:lnSpc>
        <a:spcBef>
          <a:spcPts val="1000"/>
        </a:spcBef>
        <a:buChar char="•"/>
        <a:defRPr sz="2800">
          <a:solidFill>
            <a:schemeClr val="tx1"/>
          </a:solidFill>
          <a:latin typeface="+mn-lt"/>
          <a:ea typeface="+mn-lt"/>
          <a:cs typeface="+mn-lt"/>
        </a:defRPr>
      </a:lvl1pPr>
      <a:lvl2pPr xmlns:a="http://schemas.openxmlformats.org/drawingml/2006/main" marL="685800" indent="-228600" algn="l">
        <a:lnSpc>
          <a:spcPct val="90000"/>
        </a:lnSpc>
        <a:spcBef>
          <a:spcPts val="500"/>
        </a:spcBef>
        <a:buChar char="•"/>
        <a:defRPr sz="2400">
          <a:solidFill>
            <a:schemeClr val="tx1"/>
          </a:solidFill>
          <a:latin typeface="+mn-lt"/>
          <a:ea typeface="+mn-lt"/>
          <a:cs typeface="+mn-lt"/>
        </a:defRPr>
      </a:lvl2pPr>
      <a:lvl3pPr xmlns:a="http://schemas.openxmlformats.org/drawingml/2006/main" marL="1143000" indent="-228600" algn="l">
        <a:lnSpc>
          <a:spcPct val="90000"/>
        </a:lnSpc>
        <a:spcBef>
          <a:spcPts val="500"/>
        </a:spcBef>
        <a:buChar char="•"/>
        <a:defRPr sz="2000">
          <a:solidFill>
            <a:schemeClr val="tx1"/>
          </a:solidFill>
          <a:latin typeface="+mn-lt"/>
          <a:ea typeface="+mn-lt"/>
          <a:cs typeface="+mn-lt"/>
        </a:defRPr>
      </a:lvl3pPr>
      <a:lvl4pPr xmlns:a="http://schemas.openxmlformats.org/drawingml/2006/main" marL="1600200" indent="-228600" algn="l">
        <a:lnSpc>
          <a:spcPct val="90000"/>
        </a:lnSpc>
        <a:spcBef>
          <a:spcPts val="500"/>
        </a:spcBef>
        <a:buChar char="•"/>
        <a:defRPr sz="1800">
          <a:solidFill>
            <a:schemeClr val="tx1"/>
          </a:solidFill>
          <a:latin typeface="+mn-lt"/>
          <a:ea typeface="+mn-lt"/>
          <a:cs typeface="+mn-lt"/>
        </a:defRPr>
      </a:lvl4pPr>
      <a:lvl5pPr xmlns:a="http://schemas.openxmlformats.org/drawingml/2006/main" marL="2057400" indent="-228600" algn="l">
        <a:lnSpc>
          <a:spcPct val="90000"/>
        </a:lnSpc>
        <a:spcBef>
          <a:spcPts val="500"/>
        </a:spcBef>
        <a:buChar char="•"/>
        <a:defRPr sz="1800">
          <a:solidFill>
            <a:schemeClr val="tx1"/>
          </a:solidFill>
          <a:latin typeface="+mn-lt"/>
          <a:ea typeface="+mn-lt"/>
          <a:cs typeface="+mn-lt"/>
        </a:defRPr>
      </a:lvl5pPr>
      <a:lvl6pPr xmlns:a="http://schemas.openxmlformats.org/drawingml/2006/main" marL="2514600" indent="-228600" algn="l">
        <a:lnSpc>
          <a:spcPct val="90000"/>
        </a:lnSpc>
        <a:spcBef>
          <a:spcPts val="500"/>
        </a:spcBef>
        <a:buChar char="•"/>
        <a:defRPr sz="1800">
          <a:solidFill>
            <a:schemeClr val="tx1"/>
          </a:solidFill>
          <a:latin typeface="+mn-lt"/>
          <a:ea typeface="+mn-lt"/>
          <a:cs typeface="+mn-lt"/>
        </a:defRPr>
      </a:lvl6pPr>
      <a:lvl7pPr xmlns:a="http://schemas.openxmlformats.org/drawingml/2006/main" marL="2971800" indent="-228600" algn="l">
        <a:lnSpc>
          <a:spcPct val="90000"/>
        </a:lnSpc>
        <a:spcBef>
          <a:spcPts val="500"/>
        </a:spcBef>
        <a:buChar char="•"/>
        <a:defRPr sz="1800">
          <a:solidFill>
            <a:schemeClr val="tx1"/>
          </a:solidFill>
          <a:latin typeface="+mn-lt"/>
          <a:ea typeface="+mn-lt"/>
          <a:cs typeface="+mn-lt"/>
        </a:defRPr>
      </a:lvl7pPr>
      <a:lvl8pPr xmlns:a="http://schemas.openxmlformats.org/drawingml/2006/main" marL="3429000" indent="-228600" algn="l">
        <a:lnSpc>
          <a:spcPct val="90000"/>
        </a:lnSpc>
        <a:spcBef>
          <a:spcPts val="500"/>
        </a:spcBef>
        <a:buChar char="•"/>
        <a:defRPr sz="1800">
          <a:solidFill>
            <a:schemeClr val="tx1"/>
          </a:solidFill>
          <a:latin typeface="+mn-lt"/>
          <a:ea typeface="+mn-lt"/>
          <a:cs typeface="+mn-lt"/>
        </a:defRPr>
      </a:lvl8pPr>
      <a:lvl9pPr xmlns:a="http://schemas.openxmlformats.org/drawingml/2006/main" marL="3886200" indent="-228600" algn="l">
        <a:lnSpc>
          <a:spcPct val="90000"/>
        </a:lnSpc>
        <a:spcBef>
          <a:spcPts val="500"/>
        </a:spcBef>
        <a:buChar char="•"/>
        <a:defRPr sz="1800">
          <a:solidFill>
            <a:schemeClr val="tx1"/>
          </a:solidFill>
          <a:latin typeface="+mn-lt"/>
          <a:ea typeface="+mn-lt"/>
          <a:cs typeface="+mn-lt"/>
        </a:defRPr>
      </a:lvl9pPr>
    </p:bodyStyle>
    <p:otherStyle>
      <a:lvl1pPr xmlns:a="http://schemas.openxmlformats.org/drawingml/2006/main" marL="0" algn="l">
        <a:buNone/>
        <a:defRPr sz="1800">
          <a:solidFill>
            <a:schemeClr val="tx1"/>
          </a:solidFill>
          <a:latin typeface="+mn-lt"/>
          <a:ea typeface="+mn-lt"/>
          <a:cs typeface="+mn-lt"/>
        </a:defRPr>
      </a:lvl1pPr>
      <a:lvl2pPr xmlns:a="http://schemas.openxmlformats.org/drawingml/2006/main" marL="457200" algn="l">
        <a:buNone/>
        <a:defRPr sz="1800">
          <a:solidFill>
            <a:schemeClr val="tx1"/>
          </a:solidFill>
          <a:latin typeface="+mn-lt"/>
          <a:ea typeface="+mn-lt"/>
          <a:cs typeface="+mn-lt"/>
        </a:defRPr>
      </a:lvl2pPr>
      <a:lvl3pPr xmlns:a="http://schemas.openxmlformats.org/drawingml/2006/main" marL="914400" algn="l">
        <a:buNone/>
        <a:defRPr sz="1800">
          <a:solidFill>
            <a:schemeClr val="tx1"/>
          </a:solidFill>
          <a:latin typeface="+mn-lt"/>
          <a:ea typeface="+mn-lt"/>
          <a:cs typeface="+mn-lt"/>
        </a:defRPr>
      </a:lvl3pPr>
      <a:lvl4pPr xmlns:a="http://schemas.openxmlformats.org/drawingml/2006/main" marL="1371600" algn="l">
        <a:buNone/>
        <a:defRPr sz="1800">
          <a:solidFill>
            <a:schemeClr val="tx1"/>
          </a:solidFill>
          <a:latin typeface="+mn-lt"/>
          <a:ea typeface="+mn-lt"/>
          <a:cs typeface="+mn-lt"/>
        </a:defRPr>
      </a:lvl4pPr>
      <a:lvl5pPr xmlns:a="http://schemas.openxmlformats.org/drawingml/2006/main" marL="1828800" algn="l">
        <a:buNone/>
        <a:defRPr sz="1800">
          <a:solidFill>
            <a:schemeClr val="tx1"/>
          </a:solidFill>
          <a:latin typeface="+mn-lt"/>
          <a:ea typeface="+mn-lt"/>
          <a:cs typeface="+mn-lt"/>
        </a:defRPr>
      </a:lvl5pPr>
      <a:lvl6pPr xmlns:a="http://schemas.openxmlformats.org/drawingml/2006/main" marL="2286000" algn="l">
        <a:buNone/>
        <a:defRPr sz="1800">
          <a:solidFill>
            <a:schemeClr val="tx1"/>
          </a:solidFill>
          <a:latin typeface="+mn-lt"/>
          <a:ea typeface="+mn-lt"/>
          <a:cs typeface="+mn-lt"/>
        </a:defRPr>
      </a:lvl6pPr>
      <a:lvl7pPr xmlns:a="http://schemas.openxmlformats.org/drawingml/2006/main" marL="2743200" algn="l">
        <a:buNone/>
        <a:defRPr sz="1800">
          <a:solidFill>
            <a:schemeClr val="tx1"/>
          </a:solidFill>
          <a:latin typeface="+mn-lt"/>
          <a:ea typeface="+mn-lt"/>
          <a:cs typeface="+mn-lt"/>
        </a:defRPr>
      </a:lvl7pPr>
      <a:lvl8pPr xmlns:a="http://schemas.openxmlformats.org/drawingml/2006/main" marL="3200400" algn="l">
        <a:buNone/>
        <a:defRPr sz="1800">
          <a:solidFill>
            <a:schemeClr val="tx1"/>
          </a:solidFill>
          <a:latin typeface="+mn-lt"/>
          <a:ea typeface="+mn-lt"/>
          <a:cs typeface="+mn-lt"/>
        </a:defRPr>
      </a:lvl8pPr>
      <a:lvl9pPr xmlns:a="http://schemas.openxmlformats.org/drawingml/2006/main" marL="3657600" algn="l">
        <a:buNone/>
        <a:defRPr sz="1800">
          <a:solidFill>
            <a:schemeClr val="tx1"/>
          </a:solidFill>
          <a:latin typeface="+mn-lt"/>
          <a:ea typeface="+mn-lt"/>
          <a:cs typeface="+mn-lt"/>
        </a:defRPr>
      </a:lvl9pPr>
    </p:otherStyle>
  </p:txStyles>
</p:sldMaster>
</file>

<file path=ppt/slideMasters/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6.xml" Id="R5e8ab80169c547de" /><Relationship Type="http://schemas.openxmlformats.org/officeDocument/2006/relationships/image" Target="/ppt/media/image.png" Id="R3fe4e3ccee93443c" /><Relationship Type="http://schemas.openxmlformats.org/officeDocument/2006/relationships/notesSlide" Target="/ppt/notesSlides/notesSlide1.xml" Id="R35c983d95b834d13" /></Relationships>
</file>

<file path=ppt/slides/slide1.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7" name="Picture Compression Practice">
            <a:extLst xmlns:a="http://schemas.openxmlformats.org/drawingml/2006/main">
              <a:ext uri="{FF2B5EF4-FFF2-40B4-BE49-F238E27FC236}">
                <a16:creationId xmlns:a16="http://schemas.microsoft.com/office/drawing/2014/main" id="{7B947A89-E10B-409B-9C50-B3C35DE86ED8}"/>
              </a:ext>
            </a:extLst>
          </p:cNvPr>
          <p:cNvSpPr>
            <a:spLocks xmlns:a="http://schemas.openxmlformats.org/drawingml/2006/main" noGrp="1"/>
          </p:cNvSpPr>
          <p:nvPr/>
        </p:nvSpPr>
        <p:spPr>
          <a:xfrm xmlns:a="http://schemas.openxmlformats.org/drawingml/2006/main">
            <a:off x="571500" y="400050"/>
            <a:ext cx="110490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3600" b="1">
                <a:solidFill>
                  <a:srgbClr val="172B42"/>
                </a:solidFill>
                <a:latin typeface="Arial"/>
                <a:ea typeface="Arial"/>
                <a:cs typeface="Arial"/>
              </a:defRPr>
            </a:defPPr>
            <a:lvl1pPr algn="l">
              <a:defRPr sz="3600" b="1">
                <a:solidFill>
                  <a:srgbClr val="172B42"/>
                </a:solidFill>
                <a:latin typeface="Arial"/>
                <a:ea typeface="Arial"/>
                <a:cs typeface="Arial"/>
              </a:defRPr>
            </a:lvl1pPr>
            <a:lvl2pPr algn="l">
              <a:defRPr sz="3600" b="1">
                <a:solidFill>
                  <a:srgbClr val="172B42"/>
                </a:solidFill>
                <a:latin typeface="Arial"/>
                <a:ea typeface="Arial"/>
                <a:cs typeface="Arial"/>
              </a:defRPr>
            </a:lvl2pPr>
            <a:lvl3pPr algn="l">
              <a:defRPr sz="3600" b="1">
                <a:solidFill>
                  <a:srgbClr val="172B42"/>
                </a:solidFill>
                <a:latin typeface="Arial"/>
                <a:ea typeface="Arial"/>
                <a:cs typeface="Arial"/>
              </a:defRPr>
            </a:lvl3pPr>
            <a:lvl4pPr algn="l">
              <a:defRPr sz="3600" b="1">
                <a:solidFill>
                  <a:srgbClr val="172B42"/>
                </a:solidFill>
                <a:latin typeface="Arial"/>
                <a:ea typeface="Arial"/>
                <a:cs typeface="Arial"/>
              </a:defRPr>
            </a:lvl4pPr>
            <a:lvl5pPr algn="l">
              <a:defRPr sz="3600" b="1">
                <a:solidFill>
                  <a:srgbClr val="172B42"/>
                </a:solidFill>
                <a:latin typeface="Arial"/>
                <a:ea typeface="Arial"/>
                <a:cs typeface="Arial"/>
              </a:defRPr>
            </a:lvl5pPr>
            <a:lvl6pPr algn="l">
              <a:defRPr sz="3600" b="1">
                <a:solidFill>
                  <a:srgbClr val="172B42"/>
                </a:solidFill>
                <a:latin typeface="Arial"/>
                <a:ea typeface="Arial"/>
                <a:cs typeface="Arial"/>
              </a:defRPr>
            </a:lvl6pPr>
            <a:lvl7pPr algn="l">
              <a:defRPr sz="3600" b="1">
                <a:solidFill>
                  <a:srgbClr val="172B42"/>
                </a:solidFill>
                <a:latin typeface="Arial"/>
                <a:ea typeface="Arial"/>
                <a:cs typeface="Arial"/>
              </a:defRPr>
            </a:lvl7pPr>
            <a:lvl8pPr algn="l">
              <a:defRPr sz="3600" b="1">
                <a:solidFill>
                  <a:srgbClr val="172B42"/>
                </a:solidFill>
                <a:latin typeface="Arial"/>
                <a:ea typeface="Arial"/>
                <a:cs typeface="Arial"/>
              </a:defRPr>
            </a:lvl8pPr>
            <a:lvl9pPr algn="l">
              <a:defRPr sz="3600" b="1">
                <a:solidFill>
                  <a:srgbClr val="172B42"/>
                </a:solidFill>
                <a:latin typeface="Arial"/>
                <a:ea typeface="Arial"/>
                <a:cs typeface="Arial"/>
              </a:defRPr>
            </a:lvl9pPr>
          </a:lstStyle>
          <a:p xmlns:a="http://schemas.openxmlformats.org/drawingml/2006/main">
            <a:pPr algn="l">
              <a:defRPr sz="3600" b="1">
                <a:solidFill>
                  <a:srgbClr val="172B42"/>
                </a:solidFill>
                <a:latin typeface="Arial"/>
                <a:ea typeface="Arial"/>
                <a:cs typeface="Arial"/>
              </a:defRPr>
            </a:pPr>
            <a:r>
              <a:rPr sz="3600" b="1">
                <a:solidFill>
                  <a:srgbClr val="172B42"/>
                </a:solidFill>
                <a:latin typeface="Arial"/>
                <a:ea typeface="Arial"/>
                <a:cs typeface="Arial"/>
              </a:rPr>
              <a:t>Picture Compression Practice</a:t>
            </a:r>
          </a:p>
        </p:txBody>
      </p:sp>
      <p:sp>
        <p:nvSpPr>
          <p:cNvPr id="2" name="Use WPS Presentation’s picture-compression wo">
            <a:extLst xmlns:a="http://schemas.openxmlformats.org/drawingml/2006/main">
              <a:ext uri="{FF2B5EF4-FFF2-40B4-BE49-F238E27FC236}">
                <a16:creationId xmlns:a16="http://schemas.microsoft.com/office/drawing/2014/main" id="{1CC08CA8-3B31-4F45-A9CC-9B970DC2BF29}"/>
              </a:ext>
            </a:extLst>
          </p:cNvPr>
          <p:cNvSpPr>
            <a:spLocks xmlns:a="http://schemas.openxmlformats.org/drawingml/2006/main" noGrp="1"/>
          </p:cNvSpPr>
          <p:nvPr/>
        </p:nvSpPr>
        <p:spPr>
          <a:xfrm xmlns:a="http://schemas.openxmlformats.org/drawingml/2006/main">
            <a:off x="571500" y="1143000"/>
            <a:ext cx="11049000"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650" b="0">
                <a:solidFill>
                  <a:srgbClr val="526275"/>
                </a:solidFill>
                <a:latin typeface="Arial"/>
                <a:ea typeface="Arial"/>
                <a:cs typeface="Arial"/>
              </a:defRPr>
            </a:defPPr>
            <a:lvl1pPr algn="l">
              <a:defRPr sz="1650" b="0">
                <a:solidFill>
                  <a:srgbClr val="526275"/>
                </a:solidFill>
                <a:latin typeface="Arial"/>
                <a:ea typeface="Arial"/>
                <a:cs typeface="Arial"/>
              </a:defRPr>
            </a:lvl1pPr>
            <a:lvl2pPr algn="l">
              <a:defRPr sz="1650" b="0">
                <a:solidFill>
                  <a:srgbClr val="526275"/>
                </a:solidFill>
                <a:latin typeface="Arial"/>
                <a:ea typeface="Arial"/>
                <a:cs typeface="Arial"/>
              </a:defRPr>
            </a:lvl2pPr>
            <a:lvl3pPr algn="l">
              <a:defRPr sz="1650" b="0">
                <a:solidFill>
                  <a:srgbClr val="526275"/>
                </a:solidFill>
                <a:latin typeface="Arial"/>
                <a:ea typeface="Arial"/>
                <a:cs typeface="Arial"/>
              </a:defRPr>
            </a:lvl3pPr>
            <a:lvl4pPr algn="l">
              <a:defRPr sz="1650" b="0">
                <a:solidFill>
                  <a:srgbClr val="526275"/>
                </a:solidFill>
                <a:latin typeface="Arial"/>
                <a:ea typeface="Arial"/>
                <a:cs typeface="Arial"/>
              </a:defRPr>
            </a:lvl4pPr>
            <a:lvl5pPr algn="l">
              <a:defRPr sz="1650" b="0">
                <a:solidFill>
                  <a:srgbClr val="526275"/>
                </a:solidFill>
                <a:latin typeface="Arial"/>
                <a:ea typeface="Arial"/>
                <a:cs typeface="Arial"/>
              </a:defRPr>
            </a:lvl5pPr>
            <a:lvl6pPr algn="l">
              <a:defRPr sz="1650" b="0">
                <a:solidFill>
                  <a:srgbClr val="526275"/>
                </a:solidFill>
                <a:latin typeface="Arial"/>
                <a:ea typeface="Arial"/>
                <a:cs typeface="Arial"/>
              </a:defRPr>
            </a:lvl6pPr>
            <a:lvl7pPr algn="l">
              <a:defRPr sz="1650" b="0">
                <a:solidFill>
                  <a:srgbClr val="526275"/>
                </a:solidFill>
                <a:latin typeface="Arial"/>
                <a:ea typeface="Arial"/>
                <a:cs typeface="Arial"/>
              </a:defRPr>
            </a:lvl7pPr>
            <a:lvl8pPr algn="l">
              <a:defRPr sz="1650" b="0">
                <a:solidFill>
                  <a:srgbClr val="526275"/>
                </a:solidFill>
                <a:latin typeface="Arial"/>
                <a:ea typeface="Arial"/>
                <a:cs typeface="Arial"/>
              </a:defRPr>
            </a:lvl8pPr>
            <a:lvl9pPr algn="l">
              <a:defRPr sz="1650" b="0">
                <a:solidFill>
                  <a:srgbClr val="526275"/>
                </a:solidFill>
                <a:latin typeface="Arial"/>
                <a:ea typeface="Arial"/>
                <a:cs typeface="Arial"/>
              </a:defRPr>
            </a:lvl9pPr>
          </a:lstStyle>
          <a:p xmlns:a="http://schemas.openxmlformats.org/drawingml/2006/main">
            <a:pPr algn="l">
              <a:defRPr sz="1650" b="0">
                <a:solidFill>
                  <a:srgbClr val="526275"/>
                </a:solidFill>
                <a:latin typeface="Arial"/>
                <a:ea typeface="Arial"/>
                <a:cs typeface="Arial"/>
              </a:defRPr>
            </a:pPr>
            <a:r>
              <a:rPr sz="1650" b="0">
                <a:solidFill>
                  <a:srgbClr val="526275"/>
                </a:solidFill>
                <a:latin typeface="Arial"/>
                <a:ea typeface="Arial"/>
                <a:cs typeface="Arial"/>
              </a:rPr>
              <a:t>Use WPS Presentation’s picture-compression workflow on a copy of the deck. Compare the result with the original at the intended display or print size before accepting a quality trade-off.</a:t>
            </a:r>
          </a:p>
        </p:txBody>
      </p:sp>
      <p:sp>
        <p:nvSpPr>
          <p:cNvPr id="3" name="English editable starter. Replace prompts wit">
            <a:extLst xmlns:a="http://schemas.openxmlformats.org/drawingml/2006/main">
              <a:ext uri="{FF2B5EF4-FFF2-40B4-BE49-F238E27FC236}">
                <a16:creationId xmlns:a16="http://schemas.microsoft.com/office/drawing/2014/main" id="{1E647945-13F2-4B08-9598-F583FC750A2B}"/>
              </a:ext>
            </a:extLst>
          </p:cNvPr>
          <p:cNvSpPr>
            <a:spLocks xmlns:a="http://schemas.openxmlformats.org/drawingml/2006/main" noGrp="1"/>
          </p:cNvSpPr>
          <p:nvPr/>
        </p:nvSpPr>
        <p:spPr>
          <a:xfrm xmlns:a="http://schemas.openxmlformats.org/drawingml/2006/main">
            <a:off x="571500" y="6486525"/>
            <a:ext cx="11049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200" b="0">
                <a:solidFill>
                  <a:srgbClr val="526275"/>
                </a:solidFill>
                <a:latin typeface="Arial"/>
                <a:ea typeface="Arial"/>
                <a:cs typeface="Arial"/>
              </a:defRPr>
            </a:defPPr>
            <a:lvl1pPr algn="l">
              <a:defRPr sz="1200" b="0">
                <a:solidFill>
                  <a:srgbClr val="526275"/>
                </a:solidFill>
                <a:latin typeface="Arial"/>
                <a:ea typeface="Arial"/>
                <a:cs typeface="Arial"/>
              </a:defRPr>
            </a:lvl1pPr>
            <a:lvl2pPr algn="l">
              <a:defRPr sz="1200" b="0">
                <a:solidFill>
                  <a:srgbClr val="526275"/>
                </a:solidFill>
                <a:latin typeface="Arial"/>
                <a:ea typeface="Arial"/>
                <a:cs typeface="Arial"/>
              </a:defRPr>
            </a:lvl2pPr>
            <a:lvl3pPr algn="l">
              <a:defRPr sz="1200" b="0">
                <a:solidFill>
                  <a:srgbClr val="526275"/>
                </a:solidFill>
                <a:latin typeface="Arial"/>
                <a:ea typeface="Arial"/>
                <a:cs typeface="Arial"/>
              </a:defRPr>
            </a:lvl3pPr>
            <a:lvl4pPr algn="l">
              <a:defRPr sz="1200" b="0">
                <a:solidFill>
                  <a:srgbClr val="526275"/>
                </a:solidFill>
                <a:latin typeface="Arial"/>
                <a:ea typeface="Arial"/>
                <a:cs typeface="Arial"/>
              </a:defRPr>
            </a:lvl4pPr>
            <a:lvl5pPr algn="l">
              <a:defRPr sz="1200" b="0">
                <a:solidFill>
                  <a:srgbClr val="526275"/>
                </a:solidFill>
                <a:latin typeface="Arial"/>
                <a:ea typeface="Arial"/>
                <a:cs typeface="Arial"/>
              </a:defRPr>
            </a:lvl5pPr>
            <a:lvl6pPr algn="l">
              <a:defRPr sz="1200" b="0">
                <a:solidFill>
                  <a:srgbClr val="526275"/>
                </a:solidFill>
                <a:latin typeface="Arial"/>
                <a:ea typeface="Arial"/>
                <a:cs typeface="Arial"/>
              </a:defRPr>
            </a:lvl6pPr>
            <a:lvl7pPr algn="l">
              <a:defRPr sz="1200" b="0">
                <a:solidFill>
                  <a:srgbClr val="526275"/>
                </a:solidFill>
                <a:latin typeface="Arial"/>
                <a:ea typeface="Arial"/>
                <a:cs typeface="Arial"/>
              </a:defRPr>
            </a:lvl7pPr>
            <a:lvl8pPr algn="l">
              <a:defRPr sz="1200" b="0">
                <a:solidFill>
                  <a:srgbClr val="526275"/>
                </a:solidFill>
                <a:latin typeface="Arial"/>
                <a:ea typeface="Arial"/>
                <a:cs typeface="Arial"/>
              </a:defRPr>
            </a:lvl8pPr>
            <a:lvl9pPr algn="l">
              <a:defRPr sz="1200" b="0">
                <a:solidFill>
                  <a:srgbClr val="526275"/>
                </a:solidFill>
                <a:latin typeface="Arial"/>
                <a:ea typeface="Arial"/>
                <a:cs typeface="Arial"/>
              </a:defRPr>
            </a:lvl9pPr>
          </a:lstStyle>
          <a:p xmlns:a="http://schemas.openxmlformats.org/drawingml/2006/main">
            <a:pPr algn="l">
              <a:defRPr sz="1200" b="0">
                <a:solidFill>
                  <a:srgbClr val="526275"/>
                </a:solidFill>
                <a:latin typeface="Arial"/>
                <a:ea typeface="Arial"/>
                <a:cs typeface="Arial"/>
              </a:defRPr>
            </a:pPr>
            <a:r>
              <a:rPr sz="1200" b="0">
                <a:solidFill>
                  <a:srgbClr val="526275"/>
                </a:solidFill>
                <a:latin typeface="Arial"/>
                <a:ea typeface="Arial"/>
                <a:cs typeface="Arial"/>
              </a:rPr>
              <a:t>English editable starter. Replace prompts with your own content.</a:t>
            </a:r>
          </a:p>
        </p:txBody>
      </p:sp>
      <p:pic>
        <p:nvPicPr>
          <p:cNvPr id="4" name="">
            <a:extLst xmlns:a="http://schemas.openxmlformats.org/drawingml/2006/main">
              <a:ext uri="{FF2B5EF4-FFF2-40B4-BE49-F238E27FC236}">
                <a16:creationId xmlns:a16="http://schemas.microsoft.com/office/drawing/2014/main" id="{80B7BD47-1D31-4548-AC27-AF13E5B6CE79}"/>
              </a:ext>
            </a:extLst>
          </p:cNvPr>
          <p:cNvPicPr>
            <a:picLocks xmlns:a="http://schemas.openxmlformats.org/drawingml/2006/main" noChangeAspect="1"/>
          </p:cNvPicPr>
          <p:nvPr/>
        </p:nvPicPr>
        <p:blipFill>
          <a:blip xmlns:r="http://schemas.openxmlformats.org/officeDocument/2006/relationships" xmlns:a="http://schemas.openxmlformats.org/drawingml/2006/main" r:embed="R3fe4e3ccee93443c"/>
          <a:stretch xmlns:a="http://schemas.openxmlformats.org/drawingml/2006/main"/>
        </p:blipFill>
        <p:spPr>
          <a:xfrm xmlns:a="http://schemas.openxmlformats.org/drawingml/2006/main">
            <a:off x="965924" y="2047875"/>
            <a:ext cx="6069153" cy="4048125"/>
          </a:xfrm>
          <a:prstGeom xmlns:a="http://schemas.openxmlformats.org/drawingml/2006/main" prst="rect">
            <a:avLst/>
          </a:prstGeom>
        </p:spPr>
      </p:pic>
      <p:sp>
        <p:nvSpPr>
          <p:cNvPr id="5" name="Picture compression practice">
            <a:extLst xmlns:a="http://schemas.openxmlformats.org/drawingml/2006/main">
              <a:ext uri="{FF2B5EF4-FFF2-40B4-BE49-F238E27FC236}">
                <a16:creationId xmlns:a16="http://schemas.microsoft.com/office/drawing/2014/main" id="{2701568B-85D8-4ADA-997A-21D26215ABA3}"/>
              </a:ext>
            </a:extLst>
          </p:cNvPr>
          <p:cNvSpPr>
            <a:spLocks xmlns:a="http://schemas.openxmlformats.org/drawingml/2006/main" noGrp="1"/>
          </p:cNvSpPr>
          <p:nvPr/>
        </p:nvSpPr>
        <p:spPr>
          <a:xfrm xmlns:a="http://schemas.openxmlformats.org/drawingml/2006/main">
            <a:off x="7953375" y="2238375"/>
            <a:ext cx="3619500" cy="857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325" b="1">
                <a:solidFill>
                  <a:srgbClr val="172B42"/>
                </a:solidFill>
                <a:latin typeface="Arial"/>
                <a:ea typeface="Arial"/>
                <a:cs typeface="Arial"/>
              </a:defRPr>
            </a:defPPr>
            <a:lvl1pPr algn="l">
              <a:defRPr sz="2325" b="1">
                <a:solidFill>
                  <a:srgbClr val="172B42"/>
                </a:solidFill>
                <a:latin typeface="Arial"/>
                <a:ea typeface="Arial"/>
                <a:cs typeface="Arial"/>
              </a:defRPr>
            </a:lvl1pPr>
            <a:lvl2pPr algn="l">
              <a:defRPr sz="2325" b="1">
                <a:solidFill>
                  <a:srgbClr val="172B42"/>
                </a:solidFill>
                <a:latin typeface="Arial"/>
                <a:ea typeface="Arial"/>
                <a:cs typeface="Arial"/>
              </a:defRPr>
            </a:lvl2pPr>
            <a:lvl3pPr algn="l">
              <a:defRPr sz="2325" b="1">
                <a:solidFill>
                  <a:srgbClr val="172B42"/>
                </a:solidFill>
                <a:latin typeface="Arial"/>
                <a:ea typeface="Arial"/>
                <a:cs typeface="Arial"/>
              </a:defRPr>
            </a:lvl3pPr>
            <a:lvl4pPr algn="l">
              <a:defRPr sz="2325" b="1">
                <a:solidFill>
                  <a:srgbClr val="172B42"/>
                </a:solidFill>
                <a:latin typeface="Arial"/>
                <a:ea typeface="Arial"/>
                <a:cs typeface="Arial"/>
              </a:defRPr>
            </a:lvl4pPr>
            <a:lvl5pPr algn="l">
              <a:defRPr sz="2325" b="1">
                <a:solidFill>
                  <a:srgbClr val="172B42"/>
                </a:solidFill>
                <a:latin typeface="Arial"/>
                <a:ea typeface="Arial"/>
                <a:cs typeface="Arial"/>
              </a:defRPr>
            </a:lvl5pPr>
            <a:lvl6pPr algn="l">
              <a:defRPr sz="2325" b="1">
                <a:solidFill>
                  <a:srgbClr val="172B42"/>
                </a:solidFill>
                <a:latin typeface="Arial"/>
                <a:ea typeface="Arial"/>
                <a:cs typeface="Arial"/>
              </a:defRPr>
            </a:lvl6pPr>
            <a:lvl7pPr algn="l">
              <a:defRPr sz="2325" b="1">
                <a:solidFill>
                  <a:srgbClr val="172B42"/>
                </a:solidFill>
                <a:latin typeface="Arial"/>
                <a:ea typeface="Arial"/>
                <a:cs typeface="Arial"/>
              </a:defRPr>
            </a:lvl7pPr>
            <a:lvl8pPr algn="l">
              <a:defRPr sz="2325" b="1">
                <a:solidFill>
                  <a:srgbClr val="172B42"/>
                </a:solidFill>
                <a:latin typeface="Arial"/>
                <a:ea typeface="Arial"/>
                <a:cs typeface="Arial"/>
              </a:defRPr>
            </a:lvl8pPr>
            <a:lvl9pPr algn="l">
              <a:defRPr sz="2325" b="1">
                <a:solidFill>
                  <a:srgbClr val="172B42"/>
                </a:solidFill>
                <a:latin typeface="Arial"/>
                <a:ea typeface="Arial"/>
                <a:cs typeface="Arial"/>
              </a:defRPr>
            </a:lvl9pPr>
          </a:lstStyle>
          <a:p xmlns:a="http://schemas.openxmlformats.org/drawingml/2006/main">
            <a:pPr algn="l">
              <a:defRPr sz="2325" b="1">
                <a:solidFill>
                  <a:srgbClr val="172B42"/>
                </a:solidFill>
                <a:latin typeface="Arial"/>
                <a:ea typeface="Arial"/>
                <a:cs typeface="Arial"/>
              </a:defRPr>
            </a:pPr>
            <a:r>
              <a:rPr sz="2325" b="1">
                <a:solidFill>
                  <a:srgbClr val="172B42"/>
                </a:solidFill>
                <a:latin typeface="Arial"/>
                <a:ea typeface="Arial"/>
                <a:cs typeface="Arial"/>
              </a:rPr>
              <a:t>Picture compression practice</a:t>
            </a:r>
          </a:p>
        </p:txBody>
      </p:sp>
      <p:sp>
        <p:nvSpPr>
          <p:cNvPr id="6" name="Keep the original. Select the image in WPS Pr">
            <a:extLst xmlns:a="http://schemas.openxmlformats.org/drawingml/2006/main">
              <a:ext uri="{FF2B5EF4-FFF2-40B4-BE49-F238E27FC236}">
                <a16:creationId xmlns:a16="http://schemas.microsoft.com/office/drawing/2014/main" id="{5F015210-033A-4B61-93F2-A734774758D8}"/>
              </a:ext>
            </a:extLst>
          </p:cNvPr>
          <p:cNvSpPr>
            <a:spLocks xmlns:a="http://schemas.openxmlformats.org/drawingml/2006/main" noGrp="1"/>
          </p:cNvSpPr>
          <p:nvPr/>
        </p:nvSpPr>
        <p:spPr>
          <a:xfrm xmlns:a="http://schemas.openxmlformats.org/drawingml/2006/main">
            <a:off x="7953375" y="3476625"/>
            <a:ext cx="3476625" cy="2095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950" b="0">
                <a:solidFill>
                  <a:srgbClr val="526275"/>
                </a:solidFill>
                <a:latin typeface="Arial"/>
                <a:ea typeface="Arial"/>
                <a:cs typeface="Arial"/>
              </a:defRPr>
            </a:defPPr>
            <a:lvl1pPr algn="l">
              <a:defRPr sz="1950" b="0">
                <a:solidFill>
                  <a:srgbClr val="526275"/>
                </a:solidFill>
                <a:latin typeface="Arial"/>
                <a:ea typeface="Arial"/>
                <a:cs typeface="Arial"/>
              </a:defRPr>
            </a:lvl1pPr>
            <a:lvl2pPr algn="l">
              <a:defRPr sz="1950" b="0">
                <a:solidFill>
                  <a:srgbClr val="526275"/>
                </a:solidFill>
                <a:latin typeface="Arial"/>
                <a:ea typeface="Arial"/>
                <a:cs typeface="Arial"/>
              </a:defRPr>
            </a:lvl2pPr>
            <a:lvl3pPr algn="l">
              <a:defRPr sz="1950" b="0">
                <a:solidFill>
                  <a:srgbClr val="526275"/>
                </a:solidFill>
                <a:latin typeface="Arial"/>
                <a:ea typeface="Arial"/>
                <a:cs typeface="Arial"/>
              </a:defRPr>
            </a:lvl3pPr>
            <a:lvl4pPr algn="l">
              <a:defRPr sz="1950" b="0">
                <a:solidFill>
                  <a:srgbClr val="526275"/>
                </a:solidFill>
                <a:latin typeface="Arial"/>
                <a:ea typeface="Arial"/>
                <a:cs typeface="Arial"/>
              </a:defRPr>
            </a:lvl4pPr>
            <a:lvl5pPr algn="l">
              <a:defRPr sz="1950" b="0">
                <a:solidFill>
                  <a:srgbClr val="526275"/>
                </a:solidFill>
                <a:latin typeface="Arial"/>
                <a:ea typeface="Arial"/>
                <a:cs typeface="Arial"/>
              </a:defRPr>
            </a:lvl5pPr>
            <a:lvl6pPr algn="l">
              <a:defRPr sz="1950" b="0">
                <a:solidFill>
                  <a:srgbClr val="526275"/>
                </a:solidFill>
                <a:latin typeface="Arial"/>
                <a:ea typeface="Arial"/>
                <a:cs typeface="Arial"/>
              </a:defRPr>
            </a:lvl6pPr>
            <a:lvl7pPr algn="l">
              <a:defRPr sz="1950" b="0">
                <a:solidFill>
                  <a:srgbClr val="526275"/>
                </a:solidFill>
                <a:latin typeface="Arial"/>
                <a:ea typeface="Arial"/>
                <a:cs typeface="Arial"/>
              </a:defRPr>
            </a:lvl7pPr>
            <a:lvl8pPr algn="l">
              <a:defRPr sz="1950" b="0">
                <a:solidFill>
                  <a:srgbClr val="526275"/>
                </a:solidFill>
                <a:latin typeface="Arial"/>
                <a:ea typeface="Arial"/>
                <a:cs typeface="Arial"/>
              </a:defRPr>
            </a:lvl8pPr>
            <a:lvl9pPr algn="l">
              <a:defRPr sz="1950" b="0">
                <a:solidFill>
                  <a:srgbClr val="526275"/>
                </a:solidFill>
                <a:latin typeface="Arial"/>
                <a:ea typeface="Arial"/>
                <a:cs typeface="Arial"/>
              </a:defRPr>
            </a:lvl9pPr>
          </a:lstStyle>
          <a:p xmlns:a="http://schemas.openxmlformats.org/drawingml/2006/main">
            <a:pPr algn="l">
              <a:defRPr sz="1950" b="0">
                <a:solidFill>
                  <a:srgbClr val="526275"/>
                </a:solidFill>
                <a:latin typeface="Arial"/>
                <a:ea typeface="Arial"/>
                <a:cs typeface="Arial"/>
              </a:defRPr>
            </a:pPr>
            <a:r>
              <a:rPr sz="1950" b="0">
                <a:solidFill>
                  <a:srgbClr val="526275"/>
                </a:solidFill>
                <a:latin typeface="Arial"/>
                <a:ea typeface="Arial"/>
                <a:cs typeface="Arial"/>
              </a:rPr>
              <a:t>Keep the original. Select the image in WPS Presentation, review the compression options and compare the saved copy.</a:t>
            </a:r>
          </a:p>
        </p:txBody>
      </p:sp>
    </p:spTree>
    <p:extLst>
      <p:ext uri="{BB962C8B-B14F-4D97-AF65-F5344CB8AC3E}">
        <p14:creationId xmlns:p14="http://schemas.microsoft.com/office/powerpoint/2010/main" val="994961725"/>
      </p:ext>
    </p:extLst>
  </p:cSld>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2026-10-29T17:42:22.6780000Z</dcterms:created>
  <dcterms:modified xsi:type="dcterms:W3CDTF">2026-10-29T17:42:22.6780000Z</dcterms:modified>
</coreProperties>
</file>