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397267bdf4aa43f7" /><Relationship Type="http://schemas.openxmlformats.org/officeDocument/2006/relationships/extended-properties" Target="/docProps/app.xml" Id="R97f6260d779b470a" /><Relationship Type="http://schemas.openxmlformats.org/officeDocument/2006/relationships/officeDocument" Target="/ppt/presentation.xml" Id="Rf0cbd10ff18b4720" /></Relationships>
</file>

<file path=ppt/presentation.xml><?xml version="1.0" encoding="utf-8"?>
<p:presentation xmlns:p="http://schemas.openxmlformats.org/presentationml/2006/main">
  <p:sldMasterIdLst>
    <p:sldMasterId xmlns:r="http://schemas.openxmlformats.org/officeDocument/2006/relationships" id="2147483648" r:id="R2a7b177aac7d4ec2"/>
  </p:sldMasterIdLst>
  <p:notesMasterIdLst>
    <p:notesMasterId xmlns:r="http://schemas.openxmlformats.org/officeDocument/2006/relationships" r:id="R76c3760278f8475b"/>
  </p:notesMasterIdLst>
  <p:sldIdLst>
    <p:sldId xmlns:r="http://schemas.openxmlformats.org/officeDocument/2006/relationships" id="256" r:id="Rf163df0ee0854acc"/>
    <p:sldId xmlns:r="http://schemas.openxmlformats.org/officeDocument/2006/relationships" id="257" r:id="R83c54b4cf1734d1d"/>
    <p:sldId xmlns:r="http://schemas.openxmlformats.org/officeDocument/2006/relationships" id="258" r:id="R193c331021b84592"/>
    <p:sldId xmlns:r="http://schemas.openxmlformats.org/officeDocument/2006/relationships" id="259" r:id="Rbe75cf9ed6614105"/>
    <p:sldId xmlns:r="http://schemas.openxmlformats.org/officeDocument/2006/relationships" id="260" r:id="R01f0220e730645b2"/>
    <p:sldId xmlns:r="http://schemas.openxmlformats.org/officeDocument/2006/relationships" id="261" r:id="R4715755ba4264855"/>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c902d891ae294047" /><Relationship Type="http://schemas.openxmlformats.org/officeDocument/2006/relationships/slideMaster" Target="/ppt/slideMasters/slideMaster1.xml" Id="R2a7b177aac7d4ec2" /><Relationship Type="http://schemas.openxmlformats.org/officeDocument/2006/relationships/notesMaster" Target="/ppt/notesMasters/notesMaster1.xml" Id="R76c3760278f8475b" /><Relationship Type="http://schemas.openxmlformats.org/officeDocument/2006/relationships/presProps" Target="/ppt/presProps.xml" Id="R67e69e33509d41fe" /><Relationship Type="http://schemas.openxmlformats.org/officeDocument/2006/relationships/tableStyles" Target="/ppt/tableStyles.xml" Id="R33778d811873466c" /><Relationship Type="http://schemas.openxmlformats.org/officeDocument/2006/relationships/slide" Target="/ppt/slides/slide1.xml" Id="Rf163df0ee0854acc" /><Relationship Type="http://schemas.openxmlformats.org/officeDocument/2006/relationships/slide" Target="/ppt/slides/slide2.xml" Id="R83c54b4cf1734d1d" /><Relationship Type="http://schemas.openxmlformats.org/officeDocument/2006/relationships/slide" Target="/ppt/slides/slide3.xml" Id="R193c331021b84592" /><Relationship Type="http://schemas.openxmlformats.org/officeDocument/2006/relationships/slide" Target="/ppt/slides/slide4.xml" Id="Rbe75cf9ed6614105" /><Relationship Type="http://schemas.openxmlformats.org/officeDocument/2006/relationships/slide" Target="/ppt/slides/slide5.xml" Id="R01f0220e730645b2" /><Relationship Type="http://schemas.openxmlformats.org/officeDocument/2006/relationships/slide" Target="/ppt/slides/slide6.xml" Id="R4715755ba4264855"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9c300270bb1d474f"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5f2b06d862af4f31" /><Relationship Type="http://schemas.openxmlformats.org/officeDocument/2006/relationships/notesMaster" Target="/ppt/notesMasters/notesMaster1.xml" Id="R05165cb10ae54724" /></Relationships>
</file>

<file path=ppt/notesSlides/_rels/notesSlide2.xml.rels>&#65279;<?xml version="1.0" encoding="utf-8"?><Relationships xmlns="http://schemas.openxmlformats.org/package/2006/relationships"><Relationship Type="http://schemas.openxmlformats.org/officeDocument/2006/relationships/slide" Target="/ppt/slides/slide2.xml" Id="R77ecd2de06fa485f" /><Relationship Type="http://schemas.openxmlformats.org/officeDocument/2006/relationships/notesMaster" Target="/ppt/notesMasters/notesMaster1.xml" Id="Rebfc068363164c79" /></Relationships>
</file>

<file path=ppt/notesSlides/_rels/notesSlide3.xml.rels>&#65279;<?xml version="1.0" encoding="utf-8"?><Relationships xmlns="http://schemas.openxmlformats.org/package/2006/relationships"><Relationship Type="http://schemas.openxmlformats.org/officeDocument/2006/relationships/slide" Target="/ppt/slides/slide3.xml" Id="Rc115b04f96ca4dfc" /><Relationship Type="http://schemas.openxmlformats.org/officeDocument/2006/relationships/notesMaster" Target="/ppt/notesMasters/notesMaster1.xml" Id="R17250c4b408f4f47" /></Relationships>
</file>

<file path=ppt/notesSlides/_rels/notesSlide4.xml.rels>&#65279;<?xml version="1.0" encoding="utf-8"?><Relationships xmlns="http://schemas.openxmlformats.org/package/2006/relationships"><Relationship Type="http://schemas.openxmlformats.org/officeDocument/2006/relationships/slide" Target="/ppt/slides/slide4.xml" Id="R7aca362602c749dd" /><Relationship Type="http://schemas.openxmlformats.org/officeDocument/2006/relationships/notesMaster" Target="/ppt/notesMasters/notesMaster1.xml" Id="R79f1651a247a4ff6" /></Relationships>
</file>

<file path=ppt/notesSlides/_rels/notesSlide5.xml.rels>&#65279;<?xml version="1.0" encoding="utf-8"?><Relationships xmlns="http://schemas.openxmlformats.org/package/2006/relationships"><Relationship Type="http://schemas.openxmlformats.org/officeDocument/2006/relationships/slide" Target="/ppt/slides/slide5.xml" Id="Rfb99b5ef710e46ab" /><Relationship Type="http://schemas.openxmlformats.org/officeDocument/2006/relationships/notesMaster" Target="/ppt/notesMasters/notesMaster1.xml" Id="Ref830e7379e94a9a" /></Relationships>
</file>

<file path=ppt/notesSlides/_rels/notesSlide6.xml.rels>&#65279;<?xml version="1.0" encoding="utf-8"?><Relationships xmlns="http://schemas.openxmlformats.org/package/2006/relationships"><Relationship Type="http://schemas.openxmlformats.org/officeDocument/2006/relationships/slide" Target="/ppt/slides/slide6.xml" Id="R2aa0b0aa06834049" /><Relationship Type="http://schemas.openxmlformats.org/officeDocument/2006/relationships/notesMaster" Target="/ppt/notesMasters/notesMaster1.xml" Id="R68d2dcc5574a4534"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editable template. Replace the prompts with your own content before sharing. No sample figures represent measured results.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784aecb45f134d3c"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1df95630648a4348"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2a6a9323cd8c4987"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ec23fe5a160f4a13"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9cb4373cfa744e76"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60c5907e92134e21"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89C1F40E-B432-48E1-9CC7-1679A6F9FB59}"/>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030260FD-DC81-4E76-9A58-A3212165EDA0}"/>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39351DA8-3B31-4121-BA80-BBE2EE45C3BB}"/>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86734877-E208-42BC-B772-FB6058A474A7}"/>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C6B1DBBF-C2A5-4C67-8FBC-5562006FA49E}"/>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13D698DF-D00F-42E7-9723-22212E02B807}"/>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616EF5BF-E204-491F-B07F-B585A7D5A425}"/>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1B3E60DF-9B0D-426E-8FCD-4DD3DD7B1854}"/>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1A6F631D-8A23-434B-8746-D71DB3D8F4A0}"/>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D627A08A-E2B0-40CD-80B2-6BF46A57BABB}"/>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2731234d66f242a8" /><Relationship Type="http://schemas.openxmlformats.org/officeDocument/2006/relationships/slideLayout" Target="/ppt/slideLayouts/slideLayout1.xml" Id="R77515823bd3948ba" /><Relationship Type="http://schemas.openxmlformats.org/officeDocument/2006/relationships/slideLayout" Target="/ppt/slideLayouts/slideLayout2.xml" Id="Rdfceb70fc45649a0" /><Relationship Type="http://schemas.openxmlformats.org/officeDocument/2006/relationships/slideLayout" Target="/ppt/slideLayouts/slideLayout3.xml" Id="R6a85083c91cb4064" /><Relationship Type="http://schemas.openxmlformats.org/officeDocument/2006/relationships/slideLayout" Target="/ppt/slideLayouts/slideLayout4.xml" Id="R53285437c0984b8e" /><Relationship Type="http://schemas.openxmlformats.org/officeDocument/2006/relationships/slideLayout" Target="/ppt/slideLayouts/slideLayout5.xml" Id="R15ca78ae58394772" /><Relationship Type="http://schemas.openxmlformats.org/officeDocument/2006/relationships/slideLayout" Target="/ppt/slideLayouts/slideLayout6.xml" Id="R3674116690cb4d21"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77515823bd3948ba"/>
    <p:sldLayoutId xmlns:r="http://schemas.openxmlformats.org/officeDocument/2006/relationships" id="2147483650" r:id="Rdfceb70fc45649a0"/>
    <p:sldLayoutId xmlns:r="http://schemas.openxmlformats.org/officeDocument/2006/relationships" id="2147483651" r:id="R6a85083c91cb4064"/>
    <p:sldLayoutId xmlns:r="http://schemas.openxmlformats.org/officeDocument/2006/relationships" id="2147483652" r:id="R53285437c0984b8e"/>
    <p:sldLayoutId xmlns:r="http://schemas.openxmlformats.org/officeDocument/2006/relationships" id="2147483653" r:id="R15ca78ae58394772"/>
    <p:sldLayoutId xmlns:r="http://schemas.openxmlformats.org/officeDocument/2006/relationships" id="2147483654" r:id="R3674116690cb4d21"/>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3915a6448f1e4878" /><Relationship Type="http://schemas.openxmlformats.org/officeDocument/2006/relationships/notesSlide" Target="/ppt/notesSlides/notesSlide1.xml" Id="Rd4d5007a7c3542a2"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a930ebe5da44452e" /><Relationship Type="http://schemas.openxmlformats.org/officeDocument/2006/relationships/notesSlide" Target="/ppt/notesSlides/notesSlide2.xml" Id="Ra5898377116847e3"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1d78fc414c32412c" /><Relationship Type="http://schemas.openxmlformats.org/officeDocument/2006/relationships/notesSlide" Target="/ppt/notesSlides/notesSlide3.xml" Id="Rce3de46508264c64"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fa28f76f52154bab" /><Relationship Type="http://schemas.openxmlformats.org/officeDocument/2006/relationships/notesSlide" Target="/ppt/notesSlides/notesSlide4.xml" Id="R13eea5a8e1de428c"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3b64468cb59449c7" /><Relationship Type="http://schemas.openxmlformats.org/officeDocument/2006/relationships/notesSlide" Target="/ppt/notesSlides/notesSlide5.xml" Id="R096c7c878a6349c5"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341950ae02cf4479" /><Relationship Type="http://schemas.openxmlformats.org/officeDocument/2006/relationships/notesSlide" Target="/ppt/notesSlides/notesSlide6.xml" Id="Rac1d23c5eff94f16" /></Relationships>
</file>

<file path=ppt/slides/slide1.xml><?xml version="1.0" encoding="utf-8"?>
<p:sld xmlns:p="http://schemas.openxmlformats.org/presentationml/2006/main">
  <p:cSld>
    <p:bg>
      <p:bgPr>
        <a:solidFill xmlns:a="http://schemas.openxmlformats.org/drawingml/2006/main">
          <a:srgbClr val="17384B"/>
        </a:solidFill>
      </p:bgPr>
    </p:bg>
    <p:spTree>
      <p:nvGrpSpPr>
        <p:cNvPr id="1" name=""/>
        <p:cNvGrpSpPr/>
        <p:nvPr/>
      </p:nvGrpSpPr>
      <p:grpSpPr>
        <a:xfrm xmlns:a="http://schemas.openxmlformats.org/drawingml/2006/main"/>
      </p:grpSpPr>
      <p:sp>
        <p:nvSpPr>
          <p:cNvPr id="4" name="Conference Presentation">
            <a:extLst xmlns:a="http://schemas.openxmlformats.org/drawingml/2006/main">
              <a:ext uri="{FF2B5EF4-FFF2-40B4-BE49-F238E27FC236}">
                <a16:creationId xmlns:a16="http://schemas.microsoft.com/office/drawing/2014/main" id="{80772F37-876D-4657-9D3F-06E09C3F4E18}"/>
              </a:ext>
            </a:extLst>
          </p:cNvPr>
          <p:cNvSpPr>
            <a:spLocks xmlns:a="http://schemas.openxmlformats.org/drawingml/2006/main" noGrp="1"/>
          </p:cNvSpPr>
          <p:nvPr/>
        </p:nvSpPr>
        <p:spPr>
          <a:xfrm xmlns:a="http://schemas.openxmlformats.org/drawingml/2006/main">
            <a:off x="723900" y="1695450"/>
            <a:ext cx="1057275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4500" b="1">
                <a:solidFill>
                  <a:srgbClr val="FFFFFF"/>
                </a:solidFill>
                <a:latin typeface="Arial"/>
                <a:ea typeface="Arial"/>
                <a:cs typeface="Arial"/>
              </a:defRPr>
            </a:defPPr>
            <a:lvl1pPr algn="l">
              <a:defRPr sz="4500" b="1">
                <a:solidFill>
                  <a:srgbClr val="FFFFFF"/>
                </a:solidFill>
                <a:latin typeface="Arial"/>
                <a:ea typeface="Arial"/>
                <a:cs typeface="Arial"/>
              </a:defRPr>
            </a:lvl1pPr>
            <a:lvl2pPr algn="l">
              <a:defRPr sz="4500" b="1">
                <a:solidFill>
                  <a:srgbClr val="FFFFFF"/>
                </a:solidFill>
                <a:latin typeface="Arial"/>
                <a:ea typeface="Arial"/>
                <a:cs typeface="Arial"/>
              </a:defRPr>
            </a:lvl2pPr>
            <a:lvl3pPr algn="l">
              <a:defRPr sz="4500" b="1">
                <a:solidFill>
                  <a:srgbClr val="FFFFFF"/>
                </a:solidFill>
                <a:latin typeface="Arial"/>
                <a:ea typeface="Arial"/>
                <a:cs typeface="Arial"/>
              </a:defRPr>
            </a:lvl3pPr>
            <a:lvl4pPr algn="l">
              <a:defRPr sz="4500" b="1">
                <a:solidFill>
                  <a:srgbClr val="FFFFFF"/>
                </a:solidFill>
                <a:latin typeface="Arial"/>
                <a:ea typeface="Arial"/>
                <a:cs typeface="Arial"/>
              </a:defRPr>
            </a:lvl4pPr>
            <a:lvl5pPr algn="l">
              <a:defRPr sz="4500" b="1">
                <a:solidFill>
                  <a:srgbClr val="FFFFFF"/>
                </a:solidFill>
                <a:latin typeface="Arial"/>
                <a:ea typeface="Arial"/>
                <a:cs typeface="Arial"/>
              </a:defRPr>
            </a:lvl5pPr>
            <a:lvl6pPr algn="l">
              <a:defRPr sz="4500" b="1">
                <a:solidFill>
                  <a:srgbClr val="FFFFFF"/>
                </a:solidFill>
                <a:latin typeface="Arial"/>
                <a:ea typeface="Arial"/>
                <a:cs typeface="Arial"/>
              </a:defRPr>
            </a:lvl6pPr>
            <a:lvl7pPr algn="l">
              <a:defRPr sz="4500" b="1">
                <a:solidFill>
                  <a:srgbClr val="FFFFFF"/>
                </a:solidFill>
                <a:latin typeface="Arial"/>
                <a:ea typeface="Arial"/>
                <a:cs typeface="Arial"/>
              </a:defRPr>
            </a:lvl7pPr>
            <a:lvl8pPr algn="l">
              <a:defRPr sz="4500" b="1">
                <a:solidFill>
                  <a:srgbClr val="FFFFFF"/>
                </a:solidFill>
                <a:latin typeface="Arial"/>
                <a:ea typeface="Arial"/>
                <a:cs typeface="Arial"/>
              </a:defRPr>
            </a:lvl8pPr>
            <a:lvl9pPr algn="l">
              <a:defRPr sz="4500" b="1">
                <a:solidFill>
                  <a:srgbClr val="FFFFFF"/>
                </a:solidFill>
                <a:latin typeface="Arial"/>
                <a:ea typeface="Arial"/>
                <a:cs typeface="Arial"/>
              </a:defRPr>
            </a:lvl9pPr>
          </a:lstStyle>
          <a:p xmlns:a="http://schemas.openxmlformats.org/drawingml/2006/main">
            <a:pPr algn="l">
              <a:defRPr sz="4500" b="1">
                <a:solidFill>
                  <a:srgbClr val="FFFFFF"/>
                </a:solidFill>
                <a:latin typeface="Arial"/>
                <a:ea typeface="Arial"/>
                <a:cs typeface="Arial"/>
              </a:defRPr>
            </a:pPr>
            <a:r>
              <a:rPr sz="4500" b="1">
                <a:solidFill>
                  <a:srgbClr val="FFFFFF"/>
                </a:solidFill>
                <a:latin typeface="Arial"/>
                <a:ea typeface="Arial"/>
                <a:cs typeface="Arial"/>
              </a:rPr>
              <a:t>Conference Presentation</a:t>
            </a:r>
          </a:p>
        </p:txBody>
      </p:sp>
      <p:sp>
        <p:nvSpPr>
          <p:cNvPr id="2" name="Structure an editable conference presentation">
            <a:extLst xmlns:a="http://schemas.openxmlformats.org/drawingml/2006/main">
              <a:ext uri="{FF2B5EF4-FFF2-40B4-BE49-F238E27FC236}">
                <a16:creationId xmlns:a16="http://schemas.microsoft.com/office/drawing/2014/main" id="{E351F4B9-67BE-4E9F-B3B3-5597B0955A92}"/>
              </a:ext>
            </a:extLst>
          </p:cNvPr>
          <p:cNvSpPr>
            <a:spLocks xmlns:a="http://schemas.openxmlformats.org/drawingml/2006/main" noGrp="1"/>
          </p:cNvSpPr>
          <p:nvPr/>
        </p:nvSpPr>
        <p:spPr>
          <a:xfrm xmlns:a="http://schemas.openxmlformats.org/drawingml/2006/main">
            <a:off x="762000" y="3952875"/>
            <a:ext cx="10001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00" b="0">
                <a:solidFill>
                  <a:srgbClr val="D9E6EB"/>
                </a:solidFill>
                <a:latin typeface="Arial"/>
                <a:ea typeface="Arial"/>
                <a:cs typeface="Arial"/>
              </a:defRPr>
            </a:defPPr>
            <a:lvl1pPr algn="l">
              <a:defRPr sz="2100" b="0">
                <a:solidFill>
                  <a:srgbClr val="D9E6EB"/>
                </a:solidFill>
                <a:latin typeface="Arial"/>
                <a:ea typeface="Arial"/>
                <a:cs typeface="Arial"/>
              </a:defRPr>
            </a:lvl1pPr>
            <a:lvl2pPr algn="l">
              <a:defRPr sz="2100" b="0">
                <a:solidFill>
                  <a:srgbClr val="D9E6EB"/>
                </a:solidFill>
                <a:latin typeface="Arial"/>
                <a:ea typeface="Arial"/>
                <a:cs typeface="Arial"/>
              </a:defRPr>
            </a:lvl2pPr>
            <a:lvl3pPr algn="l">
              <a:defRPr sz="2100" b="0">
                <a:solidFill>
                  <a:srgbClr val="D9E6EB"/>
                </a:solidFill>
                <a:latin typeface="Arial"/>
                <a:ea typeface="Arial"/>
                <a:cs typeface="Arial"/>
              </a:defRPr>
            </a:lvl3pPr>
            <a:lvl4pPr algn="l">
              <a:defRPr sz="2100" b="0">
                <a:solidFill>
                  <a:srgbClr val="D9E6EB"/>
                </a:solidFill>
                <a:latin typeface="Arial"/>
                <a:ea typeface="Arial"/>
                <a:cs typeface="Arial"/>
              </a:defRPr>
            </a:lvl4pPr>
            <a:lvl5pPr algn="l">
              <a:defRPr sz="2100" b="0">
                <a:solidFill>
                  <a:srgbClr val="D9E6EB"/>
                </a:solidFill>
                <a:latin typeface="Arial"/>
                <a:ea typeface="Arial"/>
                <a:cs typeface="Arial"/>
              </a:defRPr>
            </a:lvl5pPr>
            <a:lvl6pPr algn="l">
              <a:defRPr sz="2100" b="0">
                <a:solidFill>
                  <a:srgbClr val="D9E6EB"/>
                </a:solidFill>
                <a:latin typeface="Arial"/>
                <a:ea typeface="Arial"/>
                <a:cs typeface="Arial"/>
              </a:defRPr>
            </a:lvl6pPr>
            <a:lvl7pPr algn="l">
              <a:defRPr sz="2100" b="0">
                <a:solidFill>
                  <a:srgbClr val="D9E6EB"/>
                </a:solidFill>
                <a:latin typeface="Arial"/>
                <a:ea typeface="Arial"/>
                <a:cs typeface="Arial"/>
              </a:defRPr>
            </a:lvl7pPr>
            <a:lvl8pPr algn="l">
              <a:defRPr sz="2100" b="0">
                <a:solidFill>
                  <a:srgbClr val="D9E6EB"/>
                </a:solidFill>
                <a:latin typeface="Arial"/>
                <a:ea typeface="Arial"/>
                <a:cs typeface="Arial"/>
              </a:defRPr>
            </a:lvl8pPr>
            <a:lvl9pPr algn="l">
              <a:defRPr sz="2100" b="0">
                <a:solidFill>
                  <a:srgbClr val="D9E6EB"/>
                </a:solidFill>
                <a:latin typeface="Arial"/>
                <a:ea typeface="Arial"/>
                <a:cs typeface="Arial"/>
              </a:defRPr>
            </a:lvl9pPr>
          </a:lstStyle>
          <a:p xmlns:a="http://schemas.openxmlformats.org/drawingml/2006/main">
            <a:pPr algn="l">
              <a:defRPr sz="2100" b="0">
                <a:solidFill>
                  <a:srgbClr val="D9E6EB"/>
                </a:solidFill>
                <a:latin typeface="Arial"/>
                <a:ea typeface="Arial"/>
                <a:cs typeface="Arial"/>
              </a:defRPr>
            </a:pPr>
            <a:r>
              <a:rPr sz="2100" b="0">
                <a:solidFill>
                  <a:srgbClr val="D9E6EB"/>
                </a:solidFill>
                <a:latin typeface="Arial"/>
                <a:ea typeface="Arial"/>
                <a:cs typeface="Arial"/>
              </a:rPr>
              <a:t>Structure an editable conference presentation around one clear contribution. Match the event’s time limit and distinguish the evidence from your interpretation.</a:t>
            </a:r>
          </a:p>
        </p:txBody>
      </p:sp>
      <p:sp>
        <p:nvSpPr>
          <p:cNvPr id="3" name="English editable presentation starter">
            <a:extLst xmlns:a="http://schemas.openxmlformats.org/drawingml/2006/main">
              <a:ext uri="{FF2B5EF4-FFF2-40B4-BE49-F238E27FC236}">
                <a16:creationId xmlns:a16="http://schemas.microsoft.com/office/drawing/2014/main" id="{1EC8B16A-767A-4BEB-B979-BC1C15B32FA7}"/>
              </a:ext>
            </a:extLst>
          </p:cNvPr>
          <p:cNvSpPr>
            <a:spLocks xmlns:a="http://schemas.openxmlformats.org/drawingml/2006/main" noGrp="1"/>
          </p:cNvSpPr>
          <p:nvPr/>
        </p:nvSpPr>
        <p:spPr>
          <a:xfrm xmlns:a="http://schemas.openxmlformats.org/drawingml/2006/main">
            <a:off x="762000" y="6143625"/>
            <a:ext cx="10287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425" b="0">
                <a:solidFill>
                  <a:srgbClr val="D9E6EB"/>
                </a:solidFill>
                <a:latin typeface="Arial"/>
                <a:ea typeface="Arial"/>
                <a:cs typeface="Arial"/>
              </a:defRPr>
            </a:defPPr>
            <a:lvl1pPr algn="l">
              <a:defRPr sz="1425" b="0">
                <a:solidFill>
                  <a:srgbClr val="D9E6EB"/>
                </a:solidFill>
                <a:latin typeface="Arial"/>
                <a:ea typeface="Arial"/>
                <a:cs typeface="Arial"/>
              </a:defRPr>
            </a:lvl1pPr>
            <a:lvl2pPr algn="l">
              <a:defRPr sz="1425" b="0">
                <a:solidFill>
                  <a:srgbClr val="D9E6EB"/>
                </a:solidFill>
                <a:latin typeface="Arial"/>
                <a:ea typeface="Arial"/>
                <a:cs typeface="Arial"/>
              </a:defRPr>
            </a:lvl2pPr>
            <a:lvl3pPr algn="l">
              <a:defRPr sz="1425" b="0">
                <a:solidFill>
                  <a:srgbClr val="D9E6EB"/>
                </a:solidFill>
                <a:latin typeface="Arial"/>
                <a:ea typeface="Arial"/>
                <a:cs typeface="Arial"/>
              </a:defRPr>
            </a:lvl3pPr>
            <a:lvl4pPr algn="l">
              <a:defRPr sz="1425" b="0">
                <a:solidFill>
                  <a:srgbClr val="D9E6EB"/>
                </a:solidFill>
                <a:latin typeface="Arial"/>
                <a:ea typeface="Arial"/>
                <a:cs typeface="Arial"/>
              </a:defRPr>
            </a:lvl4pPr>
            <a:lvl5pPr algn="l">
              <a:defRPr sz="1425" b="0">
                <a:solidFill>
                  <a:srgbClr val="D9E6EB"/>
                </a:solidFill>
                <a:latin typeface="Arial"/>
                <a:ea typeface="Arial"/>
                <a:cs typeface="Arial"/>
              </a:defRPr>
            </a:lvl5pPr>
            <a:lvl6pPr algn="l">
              <a:defRPr sz="1425" b="0">
                <a:solidFill>
                  <a:srgbClr val="D9E6EB"/>
                </a:solidFill>
                <a:latin typeface="Arial"/>
                <a:ea typeface="Arial"/>
                <a:cs typeface="Arial"/>
              </a:defRPr>
            </a:lvl6pPr>
            <a:lvl7pPr algn="l">
              <a:defRPr sz="1425" b="0">
                <a:solidFill>
                  <a:srgbClr val="D9E6EB"/>
                </a:solidFill>
                <a:latin typeface="Arial"/>
                <a:ea typeface="Arial"/>
                <a:cs typeface="Arial"/>
              </a:defRPr>
            </a:lvl7pPr>
            <a:lvl8pPr algn="l">
              <a:defRPr sz="1425" b="0">
                <a:solidFill>
                  <a:srgbClr val="D9E6EB"/>
                </a:solidFill>
                <a:latin typeface="Arial"/>
                <a:ea typeface="Arial"/>
                <a:cs typeface="Arial"/>
              </a:defRPr>
            </a:lvl8pPr>
            <a:lvl9pPr algn="l">
              <a:defRPr sz="1425" b="0">
                <a:solidFill>
                  <a:srgbClr val="D9E6EB"/>
                </a:solidFill>
                <a:latin typeface="Arial"/>
                <a:ea typeface="Arial"/>
                <a:cs typeface="Arial"/>
              </a:defRPr>
            </a:lvl9pPr>
          </a:lstStyle>
          <a:p xmlns:a="http://schemas.openxmlformats.org/drawingml/2006/main">
            <a:pPr algn="l">
              <a:defRPr sz="1425" b="0">
                <a:solidFill>
                  <a:srgbClr val="D9E6EB"/>
                </a:solidFill>
                <a:latin typeface="Arial"/>
                <a:ea typeface="Arial"/>
                <a:cs typeface="Arial"/>
              </a:defRPr>
            </a:pPr>
            <a:r>
              <a:rPr sz="1425" b="0">
                <a:solidFill>
                  <a:srgbClr val="D9E6EB"/>
                </a:solidFill>
                <a:latin typeface="Arial"/>
                <a:ea typeface="Arial"/>
                <a:cs typeface="Arial"/>
              </a:rPr>
              <a:t>English editable presentation starter</a:t>
            </a:r>
          </a:p>
        </p:txBody>
      </p:sp>
    </p:spTree>
    <p:extLst>
      <p:ext uri="{BB962C8B-B14F-4D97-AF65-F5344CB8AC3E}">
        <p14:creationId xmlns:p14="http://schemas.microsoft.com/office/powerpoint/2010/main" val="1126931103"/>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Opening">
            <a:extLst xmlns:a="http://schemas.openxmlformats.org/drawingml/2006/main">
              <a:ext uri="{FF2B5EF4-FFF2-40B4-BE49-F238E27FC236}">
                <a16:creationId xmlns:a16="http://schemas.microsoft.com/office/drawing/2014/main" id="{5345BFEB-6406-4D9C-BEF9-282EAA3C5B26}"/>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Opening</a:t>
            </a:r>
          </a:p>
        </p:txBody>
      </p:sp>
      <p:sp>
        <p:nvSpPr>
          <p:cNvPr id="2" name="Introduce the question and its relevance to t">
            <a:extLst xmlns:a="http://schemas.openxmlformats.org/drawingml/2006/main">
              <a:ext uri="{FF2B5EF4-FFF2-40B4-BE49-F238E27FC236}">
                <a16:creationId xmlns:a16="http://schemas.microsoft.com/office/drawing/2014/main" id="{E458DD83-B14F-427E-AD11-FA25A4080244}"/>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Introduce the question and its relevance to this audience.</a:t>
            </a:r>
          </a:p>
        </p:txBody>
      </p:sp>
      <p:sp>
        <p:nvSpPr>
          <p:cNvPr id="3" name="English editable starter. Replace prompts wit">
            <a:extLst xmlns:a="http://schemas.openxmlformats.org/drawingml/2006/main">
              <a:ext uri="{FF2B5EF4-FFF2-40B4-BE49-F238E27FC236}">
                <a16:creationId xmlns:a16="http://schemas.microsoft.com/office/drawing/2014/main" id="{1DAA3CD2-0B04-4F79-9454-88F137565AFB}"/>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Main point">
            <a:extLst xmlns:a="http://schemas.openxmlformats.org/drawingml/2006/main">
              <a:ext uri="{FF2B5EF4-FFF2-40B4-BE49-F238E27FC236}">
                <a16:creationId xmlns:a16="http://schemas.microsoft.com/office/drawing/2014/main" id="{E5D12E5F-FDC3-40E7-9B1F-AA033B097024}"/>
              </a:ext>
            </a:extLst>
          </p:cNvPr>
          <p:cNvSpPr>
            <a:spLocks xmlns:a="http://schemas.openxmlformats.org/drawingml/2006/main" noGrp="1"/>
          </p:cNvSpPr>
          <p:nvPr/>
        </p:nvSpPr>
        <p:spPr>
          <a:xfrm xmlns:a="http://schemas.openxmlformats.org/drawingml/2006/main">
            <a:off x="609600" y="2714625"/>
            <a:ext cx="5191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Main point</a:t>
            </a:r>
          </a:p>
        </p:txBody>
      </p:sp>
      <p:sp>
        <p:nvSpPr>
          <p:cNvPr id="5" name="Add a concise statement that answers the ques">
            <a:extLst xmlns:a="http://schemas.openxmlformats.org/drawingml/2006/main">
              <a:ext uri="{FF2B5EF4-FFF2-40B4-BE49-F238E27FC236}">
                <a16:creationId xmlns:a16="http://schemas.microsoft.com/office/drawing/2014/main" id="{BCAD1976-8229-4AAC-AC7D-3D38ABAC7AC4}"/>
              </a:ext>
            </a:extLst>
          </p:cNvPr>
          <p:cNvSpPr>
            <a:spLocks xmlns:a="http://schemas.openxmlformats.org/drawingml/2006/main" noGrp="1"/>
          </p:cNvSpPr>
          <p:nvPr/>
        </p:nvSpPr>
        <p:spPr>
          <a:xfrm xmlns:a="http://schemas.openxmlformats.org/drawingml/2006/main">
            <a:off x="609600" y="3543300"/>
            <a:ext cx="49530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172B42"/>
                </a:solidFill>
                <a:latin typeface="Arial"/>
                <a:ea typeface="Arial"/>
                <a:cs typeface="Arial"/>
              </a:defRPr>
            </a:defPPr>
            <a:lvl1pPr algn="l">
              <a:defRPr sz="2250" b="0">
                <a:solidFill>
                  <a:srgbClr val="172B42"/>
                </a:solidFill>
                <a:latin typeface="Arial"/>
                <a:ea typeface="Arial"/>
                <a:cs typeface="Arial"/>
              </a:defRPr>
            </a:lvl1pPr>
            <a:lvl2pPr algn="l">
              <a:defRPr sz="2250" b="0">
                <a:solidFill>
                  <a:srgbClr val="172B42"/>
                </a:solidFill>
                <a:latin typeface="Arial"/>
                <a:ea typeface="Arial"/>
                <a:cs typeface="Arial"/>
              </a:defRPr>
            </a:lvl2pPr>
            <a:lvl3pPr algn="l">
              <a:defRPr sz="2250" b="0">
                <a:solidFill>
                  <a:srgbClr val="172B42"/>
                </a:solidFill>
                <a:latin typeface="Arial"/>
                <a:ea typeface="Arial"/>
                <a:cs typeface="Arial"/>
              </a:defRPr>
            </a:lvl3pPr>
            <a:lvl4pPr algn="l">
              <a:defRPr sz="2250" b="0">
                <a:solidFill>
                  <a:srgbClr val="172B42"/>
                </a:solidFill>
                <a:latin typeface="Arial"/>
                <a:ea typeface="Arial"/>
                <a:cs typeface="Arial"/>
              </a:defRPr>
            </a:lvl4pPr>
            <a:lvl5pPr algn="l">
              <a:defRPr sz="2250" b="0">
                <a:solidFill>
                  <a:srgbClr val="172B42"/>
                </a:solidFill>
                <a:latin typeface="Arial"/>
                <a:ea typeface="Arial"/>
                <a:cs typeface="Arial"/>
              </a:defRPr>
            </a:lvl5pPr>
            <a:lvl6pPr algn="l">
              <a:defRPr sz="2250" b="0">
                <a:solidFill>
                  <a:srgbClr val="172B42"/>
                </a:solidFill>
                <a:latin typeface="Arial"/>
                <a:ea typeface="Arial"/>
                <a:cs typeface="Arial"/>
              </a:defRPr>
            </a:lvl6pPr>
            <a:lvl7pPr algn="l">
              <a:defRPr sz="2250" b="0">
                <a:solidFill>
                  <a:srgbClr val="172B42"/>
                </a:solidFill>
                <a:latin typeface="Arial"/>
                <a:ea typeface="Arial"/>
                <a:cs typeface="Arial"/>
              </a:defRPr>
            </a:lvl7pPr>
            <a:lvl8pPr algn="l">
              <a:defRPr sz="2250" b="0">
                <a:solidFill>
                  <a:srgbClr val="172B42"/>
                </a:solidFill>
                <a:latin typeface="Arial"/>
                <a:ea typeface="Arial"/>
                <a:cs typeface="Arial"/>
              </a:defRPr>
            </a:lvl8pPr>
            <a:lvl9pPr algn="l">
              <a:defRPr sz="2250" b="0">
                <a:solidFill>
                  <a:srgbClr val="172B42"/>
                </a:solidFill>
                <a:latin typeface="Arial"/>
                <a:ea typeface="Arial"/>
                <a:cs typeface="Arial"/>
              </a:defRPr>
            </a:lvl9pPr>
          </a:lstStyle>
          <a:p xmlns:a="http://schemas.openxmlformats.org/drawingml/2006/main">
            <a:pPr algn="l">
              <a:defRPr sz="2250" b="0">
                <a:solidFill>
                  <a:srgbClr val="172B42"/>
                </a:solidFill>
                <a:latin typeface="Arial"/>
                <a:ea typeface="Arial"/>
                <a:cs typeface="Arial"/>
              </a:defRPr>
            </a:pPr>
            <a:r>
              <a:rPr sz="2250" b="0">
                <a:solidFill>
                  <a:srgbClr val="172B42"/>
                </a:solidFill>
                <a:latin typeface="Arial"/>
                <a:ea typeface="Arial"/>
                <a:cs typeface="Arial"/>
              </a:rPr>
              <a:t>Add a concise statement that answers the question above.</a:t>
            </a:r>
          </a:p>
        </p:txBody>
      </p:sp>
      <p:sp>
        <p:nvSpPr>
          <p:cNvPr id="6" name="Evidence or example">
            <a:extLst xmlns:a="http://schemas.openxmlformats.org/drawingml/2006/main">
              <a:ext uri="{FF2B5EF4-FFF2-40B4-BE49-F238E27FC236}">
                <a16:creationId xmlns:a16="http://schemas.microsoft.com/office/drawing/2014/main" id="{6EABADF9-2461-4871-B799-EFE8D89EABD6}"/>
              </a:ext>
            </a:extLst>
          </p:cNvPr>
          <p:cNvSpPr>
            <a:spLocks xmlns:a="http://schemas.openxmlformats.org/drawingml/2006/main" noGrp="1"/>
          </p:cNvSpPr>
          <p:nvPr/>
        </p:nvSpPr>
        <p:spPr>
          <a:xfrm xmlns:a="http://schemas.openxmlformats.org/drawingml/2006/main">
            <a:off x="6762750" y="2714625"/>
            <a:ext cx="4810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Evidence or example</a:t>
            </a:r>
          </a:p>
        </p:txBody>
      </p:sp>
      <p:sp>
        <p:nvSpPr>
          <p:cNvPr id="7" name="Add your supporting detail. Include the sourc">
            <a:extLst xmlns:a="http://schemas.openxmlformats.org/drawingml/2006/main">
              <a:ext uri="{FF2B5EF4-FFF2-40B4-BE49-F238E27FC236}">
                <a16:creationId xmlns:a16="http://schemas.microsoft.com/office/drawing/2014/main" id="{BCB9ACD9-AFC6-4104-BB13-8223B1C7DFB0}"/>
              </a:ext>
            </a:extLst>
          </p:cNvPr>
          <p:cNvSpPr>
            <a:spLocks xmlns:a="http://schemas.openxmlformats.org/drawingml/2006/main" noGrp="1"/>
          </p:cNvSpPr>
          <p:nvPr/>
        </p:nvSpPr>
        <p:spPr>
          <a:xfrm xmlns:a="http://schemas.openxmlformats.org/drawingml/2006/main">
            <a:off x="6762750" y="3543300"/>
            <a:ext cx="4810125"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526275"/>
                </a:solidFill>
                <a:latin typeface="Arial"/>
                <a:ea typeface="Arial"/>
                <a:cs typeface="Arial"/>
              </a:defRPr>
            </a:defPPr>
            <a:lvl1pPr algn="l">
              <a:defRPr sz="2250" b="0">
                <a:solidFill>
                  <a:srgbClr val="526275"/>
                </a:solidFill>
                <a:latin typeface="Arial"/>
                <a:ea typeface="Arial"/>
                <a:cs typeface="Arial"/>
              </a:defRPr>
            </a:lvl1pPr>
            <a:lvl2pPr algn="l">
              <a:defRPr sz="2250" b="0">
                <a:solidFill>
                  <a:srgbClr val="526275"/>
                </a:solidFill>
                <a:latin typeface="Arial"/>
                <a:ea typeface="Arial"/>
                <a:cs typeface="Arial"/>
              </a:defRPr>
            </a:lvl2pPr>
            <a:lvl3pPr algn="l">
              <a:defRPr sz="2250" b="0">
                <a:solidFill>
                  <a:srgbClr val="526275"/>
                </a:solidFill>
                <a:latin typeface="Arial"/>
                <a:ea typeface="Arial"/>
                <a:cs typeface="Arial"/>
              </a:defRPr>
            </a:lvl3pPr>
            <a:lvl4pPr algn="l">
              <a:defRPr sz="2250" b="0">
                <a:solidFill>
                  <a:srgbClr val="526275"/>
                </a:solidFill>
                <a:latin typeface="Arial"/>
                <a:ea typeface="Arial"/>
                <a:cs typeface="Arial"/>
              </a:defRPr>
            </a:lvl4pPr>
            <a:lvl5pPr algn="l">
              <a:defRPr sz="2250" b="0">
                <a:solidFill>
                  <a:srgbClr val="526275"/>
                </a:solidFill>
                <a:latin typeface="Arial"/>
                <a:ea typeface="Arial"/>
                <a:cs typeface="Arial"/>
              </a:defRPr>
            </a:lvl5pPr>
            <a:lvl6pPr algn="l">
              <a:defRPr sz="2250" b="0">
                <a:solidFill>
                  <a:srgbClr val="526275"/>
                </a:solidFill>
                <a:latin typeface="Arial"/>
                <a:ea typeface="Arial"/>
                <a:cs typeface="Arial"/>
              </a:defRPr>
            </a:lvl6pPr>
            <a:lvl7pPr algn="l">
              <a:defRPr sz="2250" b="0">
                <a:solidFill>
                  <a:srgbClr val="526275"/>
                </a:solidFill>
                <a:latin typeface="Arial"/>
                <a:ea typeface="Arial"/>
                <a:cs typeface="Arial"/>
              </a:defRPr>
            </a:lvl7pPr>
            <a:lvl8pPr algn="l">
              <a:defRPr sz="2250" b="0">
                <a:solidFill>
                  <a:srgbClr val="526275"/>
                </a:solidFill>
                <a:latin typeface="Arial"/>
                <a:ea typeface="Arial"/>
                <a:cs typeface="Arial"/>
              </a:defRPr>
            </a:lvl8pPr>
            <a:lvl9pPr algn="l">
              <a:defRPr sz="2250" b="0">
                <a:solidFill>
                  <a:srgbClr val="526275"/>
                </a:solidFill>
                <a:latin typeface="Arial"/>
                <a:ea typeface="Arial"/>
                <a:cs typeface="Arial"/>
              </a:defRPr>
            </a:lvl9pPr>
          </a:lstStyle>
          <a:p xmlns:a="http://schemas.openxmlformats.org/drawingml/2006/main">
            <a:pPr algn="l">
              <a:defRPr sz="2250" b="0">
                <a:solidFill>
                  <a:srgbClr val="526275"/>
                </a:solidFill>
                <a:latin typeface="Arial"/>
                <a:ea typeface="Arial"/>
                <a:cs typeface="Arial"/>
              </a:defRPr>
            </a:pPr>
            <a:r>
              <a:rPr sz="2250" b="0">
                <a:solidFill>
                  <a:srgbClr val="526275"/>
                </a:solidFill>
                <a:latin typeface="Arial"/>
                <a:ea typeface="Arial"/>
                <a:cs typeface="Arial"/>
              </a:rPr>
              <a:t>Add your supporting detail. Include the source and date where relevant.</a:t>
            </a:r>
          </a:p>
        </p:txBody>
      </p:sp>
    </p:spTree>
    <p:extLst>
      <p:ext uri="{BB962C8B-B14F-4D97-AF65-F5344CB8AC3E}">
        <p14:creationId xmlns:p14="http://schemas.microsoft.com/office/powerpoint/2010/main" val="148215646"/>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Context">
            <a:extLst xmlns:a="http://schemas.openxmlformats.org/drawingml/2006/main">
              <a:ext uri="{FF2B5EF4-FFF2-40B4-BE49-F238E27FC236}">
                <a16:creationId xmlns:a16="http://schemas.microsoft.com/office/drawing/2014/main" id="{6DE0CCE3-DCF1-452D-A690-98BCC4A9ED24}"/>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Context</a:t>
            </a:r>
          </a:p>
        </p:txBody>
      </p:sp>
      <p:sp>
        <p:nvSpPr>
          <p:cNvPr id="2" name="Give only the background needed to understand">
            <a:extLst xmlns:a="http://schemas.openxmlformats.org/drawingml/2006/main">
              <a:ext uri="{FF2B5EF4-FFF2-40B4-BE49-F238E27FC236}">
                <a16:creationId xmlns:a16="http://schemas.microsoft.com/office/drawing/2014/main" id="{794693F2-59E4-40EC-999A-19AAA08D73FE}"/>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Give only the background needed to understand the contribution.</a:t>
            </a:r>
          </a:p>
        </p:txBody>
      </p:sp>
      <p:sp>
        <p:nvSpPr>
          <p:cNvPr id="3" name="English editable starter. Replace prompts wit">
            <a:extLst xmlns:a="http://schemas.openxmlformats.org/drawingml/2006/main">
              <a:ext uri="{FF2B5EF4-FFF2-40B4-BE49-F238E27FC236}">
                <a16:creationId xmlns:a16="http://schemas.microsoft.com/office/drawing/2014/main" id="{D3A8707A-9A81-4596-A2CC-EE669071FC24}"/>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Main point">
            <a:extLst xmlns:a="http://schemas.openxmlformats.org/drawingml/2006/main">
              <a:ext uri="{FF2B5EF4-FFF2-40B4-BE49-F238E27FC236}">
                <a16:creationId xmlns:a16="http://schemas.microsoft.com/office/drawing/2014/main" id="{9EA42398-DD5B-4035-8301-0AACA19A9707}"/>
              </a:ext>
            </a:extLst>
          </p:cNvPr>
          <p:cNvSpPr>
            <a:spLocks xmlns:a="http://schemas.openxmlformats.org/drawingml/2006/main" noGrp="1"/>
          </p:cNvSpPr>
          <p:nvPr/>
        </p:nvSpPr>
        <p:spPr>
          <a:xfrm xmlns:a="http://schemas.openxmlformats.org/drawingml/2006/main">
            <a:off x="609600" y="2714625"/>
            <a:ext cx="5191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Main point</a:t>
            </a:r>
          </a:p>
        </p:txBody>
      </p:sp>
      <p:sp>
        <p:nvSpPr>
          <p:cNvPr id="5" name="Add a concise statement that answers the ques">
            <a:extLst xmlns:a="http://schemas.openxmlformats.org/drawingml/2006/main">
              <a:ext uri="{FF2B5EF4-FFF2-40B4-BE49-F238E27FC236}">
                <a16:creationId xmlns:a16="http://schemas.microsoft.com/office/drawing/2014/main" id="{52336EB5-B49D-4C35-A50D-C7526CB335F3}"/>
              </a:ext>
            </a:extLst>
          </p:cNvPr>
          <p:cNvSpPr>
            <a:spLocks xmlns:a="http://schemas.openxmlformats.org/drawingml/2006/main" noGrp="1"/>
          </p:cNvSpPr>
          <p:nvPr/>
        </p:nvSpPr>
        <p:spPr>
          <a:xfrm xmlns:a="http://schemas.openxmlformats.org/drawingml/2006/main">
            <a:off x="609600" y="3543300"/>
            <a:ext cx="49530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172B42"/>
                </a:solidFill>
                <a:latin typeface="Arial"/>
                <a:ea typeface="Arial"/>
                <a:cs typeface="Arial"/>
              </a:defRPr>
            </a:defPPr>
            <a:lvl1pPr algn="l">
              <a:defRPr sz="2250" b="0">
                <a:solidFill>
                  <a:srgbClr val="172B42"/>
                </a:solidFill>
                <a:latin typeface="Arial"/>
                <a:ea typeface="Arial"/>
                <a:cs typeface="Arial"/>
              </a:defRPr>
            </a:lvl1pPr>
            <a:lvl2pPr algn="l">
              <a:defRPr sz="2250" b="0">
                <a:solidFill>
                  <a:srgbClr val="172B42"/>
                </a:solidFill>
                <a:latin typeface="Arial"/>
                <a:ea typeface="Arial"/>
                <a:cs typeface="Arial"/>
              </a:defRPr>
            </a:lvl2pPr>
            <a:lvl3pPr algn="l">
              <a:defRPr sz="2250" b="0">
                <a:solidFill>
                  <a:srgbClr val="172B42"/>
                </a:solidFill>
                <a:latin typeface="Arial"/>
                <a:ea typeface="Arial"/>
                <a:cs typeface="Arial"/>
              </a:defRPr>
            </a:lvl3pPr>
            <a:lvl4pPr algn="l">
              <a:defRPr sz="2250" b="0">
                <a:solidFill>
                  <a:srgbClr val="172B42"/>
                </a:solidFill>
                <a:latin typeface="Arial"/>
                <a:ea typeface="Arial"/>
                <a:cs typeface="Arial"/>
              </a:defRPr>
            </a:lvl4pPr>
            <a:lvl5pPr algn="l">
              <a:defRPr sz="2250" b="0">
                <a:solidFill>
                  <a:srgbClr val="172B42"/>
                </a:solidFill>
                <a:latin typeface="Arial"/>
                <a:ea typeface="Arial"/>
                <a:cs typeface="Arial"/>
              </a:defRPr>
            </a:lvl5pPr>
            <a:lvl6pPr algn="l">
              <a:defRPr sz="2250" b="0">
                <a:solidFill>
                  <a:srgbClr val="172B42"/>
                </a:solidFill>
                <a:latin typeface="Arial"/>
                <a:ea typeface="Arial"/>
                <a:cs typeface="Arial"/>
              </a:defRPr>
            </a:lvl6pPr>
            <a:lvl7pPr algn="l">
              <a:defRPr sz="2250" b="0">
                <a:solidFill>
                  <a:srgbClr val="172B42"/>
                </a:solidFill>
                <a:latin typeface="Arial"/>
                <a:ea typeface="Arial"/>
                <a:cs typeface="Arial"/>
              </a:defRPr>
            </a:lvl7pPr>
            <a:lvl8pPr algn="l">
              <a:defRPr sz="2250" b="0">
                <a:solidFill>
                  <a:srgbClr val="172B42"/>
                </a:solidFill>
                <a:latin typeface="Arial"/>
                <a:ea typeface="Arial"/>
                <a:cs typeface="Arial"/>
              </a:defRPr>
            </a:lvl8pPr>
            <a:lvl9pPr algn="l">
              <a:defRPr sz="2250" b="0">
                <a:solidFill>
                  <a:srgbClr val="172B42"/>
                </a:solidFill>
                <a:latin typeface="Arial"/>
                <a:ea typeface="Arial"/>
                <a:cs typeface="Arial"/>
              </a:defRPr>
            </a:lvl9pPr>
          </a:lstStyle>
          <a:p xmlns:a="http://schemas.openxmlformats.org/drawingml/2006/main">
            <a:pPr algn="l">
              <a:defRPr sz="2250" b="0">
                <a:solidFill>
                  <a:srgbClr val="172B42"/>
                </a:solidFill>
                <a:latin typeface="Arial"/>
                <a:ea typeface="Arial"/>
                <a:cs typeface="Arial"/>
              </a:defRPr>
            </a:pPr>
            <a:r>
              <a:rPr sz="2250" b="0">
                <a:solidFill>
                  <a:srgbClr val="172B42"/>
                </a:solidFill>
                <a:latin typeface="Arial"/>
                <a:ea typeface="Arial"/>
                <a:cs typeface="Arial"/>
              </a:rPr>
              <a:t>Add a concise statement that answers the question above.</a:t>
            </a:r>
          </a:p>
        </p:txBody>
      </p:sp>
      <p:sp>
        <p:nvSpPr>
          <p:cNvPr id="6" name="Evidence or example">
            <a:extLst xmlns:a="http://schemas.openxmlformats.org/drawingml/2006/main">
              <a:ext uri="{FF2B5EF4-FFF2-40B4-BE49-F238E27FC236}">
                <a16:creationId xmlns:a16="http://schemas.microsoft.com/office/drawing/2014/main" id="{3E1D8F6B-CA3B-4A61-9F2B-853069BF172A}"/>
              </a:ext>
            </a:extLst>
          </p:cNvPr>
          <p:cNvSpPr>
            <a:spLocks xmlns:a="http://schemas.openxmlformats.org/drawingml/2006/main" noGrp="1"/>
          </p:cNvSpPr>
          <p:nvPr/>
        </p:nvSpPr>
        <p:spPr>
          <a:xfrm xmlns:a="http://schemas.openxmlformats.org/drawingml/2006/main">
            <a:off x="6762750" y="2714625"/>
            <a:ext cx="4810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Evidence or example</a:t>
            </a:r>
          </a:p>
        </p:txBody>
      </p:sp>
      <p:sp>
        <p:nvSpPr>
          <p:cNvPr id="7" name="Add your supporting detail. Include the sourc">
            <a:extLst xmlns:a="http://schemas.openxmlformats.org/drawingml/2006/main">
              <a:ext uri="{FF2B5EF4-FFF2-40B4-BE49-F238E27FC236}">
                <a16:creationId xmlns:a16="http://schemas.microsoft.com/office/drawing/2014/main" id="{1DD7D61A-A78B-49C0-AD84-D541210E71F2}"/>
              </a:ext>
            </a:extLst>
          </p:cNvPr>
          <p:cNvSpPr>
            <a:spLocks xmlns:a="http://schemas.openxmlformats.org/drawingml/2006/main" noGrp="1"/>
          </p:cNvSpPr>
          <p:nvPr/>
        </p:nvSpPr>
        <p:spPr>
          <a:xfrm xmlns:a="http://schemas.openxmlformats.org/drawingml/2006/main">
            <a:off x="6762750" y="3543300"/>
            <a:ext cx="4810125"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526275"/>
                </a:solidFill>
                <a:latin typeface="Arial"/>
                <a:ea typeface="Arial"/>
                <a:cs typeface="Arial"/>
              </a:defRPr>
            </a:defPPr>
            <a:lvl1pPr algn="l">
              <a:defRPr sz="2250" b="0">
                <a:solidFill>
                  <a:srgbClr val="526275"/>
                </a:solidFill>
                <a:latin typeface="Arial"/>
                <a:ea typeface="Arial"/>
                <a:cs typeface="Arial"/>
              </a:defRPr>
            </a:lvl1pPr>
            <a:lvl2pPr algn="l">
              <a:defRPr sz="2250" b="0">
                <a:solidFill>
                  <a:srgbClr val="526275"/>
                </a:solidFill>
                <a:latin typeface="Arial"/>
                <a:ea typeface="Arial"/>
                <a:cs typeface="Arial"/>
              </a:defRPr>
            </a:lvl2pPr>
            <a:lvl3pPr algn="l">
              <a:defRPr sz="2250" b="0">
                <a:solidFill>
                  <a:srgbClr val="526275"/>
                </a:solidFill>
                <a:latin typeface="Arial"/>
                <a:ea typeface="Arial"/>
                <a:cs typeface="Arial"/>
              </a:defRPr>
            </a:lvl3pPr>
            <a:lvl4pPr algn="l">
              <a:defRPr sz="2250" b="0">
                <a:solidFill>
                  <a:srgbClr val="526275"/>
                </a:solidFill>
                <a:latin typeface="Arial"/>
                <a:ea typeface="Arial"/>
                <a:cs typeface="Arial"/>
              </a:defRPr>
            </a:lvl4pPr>
            <a:lvl5pPr algn="l">
              <a:defRPr sz="2250" b="0">
                <a:solidFill>
                  <a:srgbClr val="526275"/>
                </a:solidFill>
                <a:latin typeface="Arial"/>
                <a:ea typeface="Arial"/>
                <a:cs typeface="Arial"/>
              </a:defRPr>
            </a:lvl5pPr>
            <a:lvl6pPr algn="l">
              <a:defRPr sz="2250" b="0">
                <a:solidFill>
                  <a:srgbClr val="526275"/>
                </a:solidFill>
                <a:latin typeface="Arial"/>
                <a:ea typeface="Arial"/>
                <a:cs typeface="Arial"/>
              </a:defRPr>
            </a:lvl6pPr>
            <a:lvl7pPr algn="l">
              <a:defRPr sz="2250" b="0">
                <a:solidFill>
                  <a:srgbClr val="526275"/>
                </a:solidFill>
                <a:latin typeface="Arial"/>
                <a:ea typeface="Arial"/>
                <a:cs typeface="Arial"/>
              </a:defRPr>
            </a:lvl7pPr>
            <a:lvl8pPr algn="l">
              <a:defRPr sz="2250" b="0">
                <a:solidFill>
                  <a:srgbClr val="526275"/>
                </a:solidFill>
                <a:latin typeface="Arial"/>
                <a:ea typeface="Arial"/>
                <a:cs typeface="Arial"/>
              </a:defRPr>
            </a:lvl8pPr>
            <a:lvl9pPr algn="l">
              <a:defRPr sz="2250" b="0">
                <a:solidFill>
                  <a:srgbClr val="526275"/>
                </a:solidFill>
                <a:latin typeface="Arial"/>
                <a:ea typeface="Arial"/>
                <a:cs typeface="Arial"/>
              </a:defRPr>
            </a:lvl9pPr>
          </a:lstStyle>
          <a:p xmlns:a="http://schemas.openxmlformats.org/drawingml/2006/main">
            <a:pPr algn="l">
              <a:defRPr sz="2250" b="0">
                <a:solidFill>
                  <a:srgbClr val="526275"/>
                </a:solidFill>
                <a:latin typeface="Arial"/>
                <a:ea typeface="Arial"/>
                <a:cs typeface="Arial"/>
              </a:defRPr>
            </a:pPr>
            <a:r>
              <a:rPr sz="2250" b="0">
                <a:solidFill>
                  <a:srgbClr val="526275"/>
                </a:solidFill>
                <a:latin typeface="Arial"/>
                <a:ea typeface="Arial"/>
                <a:cs typeface="Arial"/>
              </a:rPr>
              <a:t>Add your supporting detail. Include the source and date where relevant.</a:t>
            </a:r>
          </a:p>
        </p:txBody>
      </p:sp>
    </p:spTree>
    <p:extLst>
      <p:ext uri="{BB962C8B-B14F-4D97-AF65-F5344CB8AC3E}">
        <p14:creationId xmlns:p14="http://schemas.microsoft.com/office/powerpoint/2010/main" val="1479162150"/>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Contribution">
            <a:extLst xmlns:a="http://schemas.openxmlformats.org/drawingml/2006/main">
              <a:ext uri="{FF2B5EF4-FFF2-40B4-BE49-F238E27FC236}">
                <a16:creationId xmlns:a16="http://schemas.microsoft.com/office/drawing/2014/main" id="{C745EE79-4D6B-4DA2-84D9-52B3ECC7B252}"/>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Contribution</a:t>
            </a:r>
          </a:p>
        </p:txBody>
      </p:sp>
      <p:sp>
        <p:nvSpPr>
          <p:cNvPr id="2" name="Explain the main idea, method or finding.">
            <a:extLst xmlns:a="http://schemas.openxmlformats.org/drawingml/2006/main">
              <a:ext uri="{FF2B5EF4-FFF2-40B4-BE49-F238E27FC236}">
                <a16:creationId xmlns:a16="http://schemas.microsoft.com/office/drawing/2014/main" id="{89B22AA4-19D8-4BB4-B39A-17AE190FC05E}"/>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Explain the main idea, method or finding.</a:t>
            </a:r>
          </a:p>
        </p:txBody>
      </p:sp>
      <p:sp>
        <p:nvSpPr>
          <p:cNvPr id="3" name="English editable starter. Replace prompts wit">
            <a:extLst xmlns:a="http://schemas.openxmlformats.org/drawingml/2006/main">
              <a:ext uri="{FF2B5EF4-FFF2-40B4-BE49-F238E27FC236}">
                <a16:creationId xmlns:a16="http://schemas.microsoft.com/office/drawing/2014/main" id="{75DB7DAF-6E22-4A30-80C2-08087B9D6AF6}"/>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Main point">
            <a:extLst xmlns:a="http://schemas.openxmlformats.org/drawingml/2006/main">
              <a:ext uri="{FF2B5EF4-FFF2-40B4-BE49-F238E27FC236}">
                <a16:creationId xmlns:a16="http://schemas.microsoft.com/office/drawing/2014/main" id="{12F23123-F292-4EB0-9EC3-671F6F9698FD}"/>
              </a:ext>
            </a:extLst>
          </p:cNvPr>
          <p:cNvSpPr>
            <a:spLocks xmlns:a="http://schemas.openxmlformats.org/drawingml/2006/main" noGrp="1"/>
          </p:cNvSpPr>
          <p:nvPr/>
        </p:nvSpPr>
        <p:spPr>
          <a:xfrm xmlns:a="http://schemas.openxmlformats.org/drawingml/2006/main">
            <a:off x="609600" y="2714625"/>
            <a:ext cx="5191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Main point</a:t>
            </a:r>
          </a:p>
        </p:txBody>
      </p:sp>
      <p:sp>
        <p:nvSpPr>
          <p:cNvPr id="5" name="Add a concise statement that answers the ques">
            <a:extLst xmlns:a="http://schemas.openxmlformats.org/drawingml/2006/main">
              <a:ext uri="{FF2B5EF4-FFF2-40B4-BE49-F238E27FC236}">
                <a16:creationId xmlns:a16="http://schemas.microsoft.com/office/drawing/2014/main" id="{33E2D86C-32C7-414F-A0EC-D01929A7FFAC}"/>
              </a:ext>
            </a:extLst>
          </p:cNvPr>
          <p:cNvSpPr>
            <a:spLocks xmlns:a="http://schemas.openxmlformats.org/drawingml/2006/main" noGrp="1"/>
          </p:cNvSpPr>
          <p:nvPr/>
        </p:nvSpPr>
        <p:spPr>
          <a:xfrm xmlns:a="http://schemas.openxmlformats.org/drawingml/2006/main">
            <a:off x="609600" y="3543300"/>
            <a:ext cx="49530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172B42"/>
                </a:solidFill>
                <a:latin typeface="Arial"/>
                <a:ea typeface="Arial"/>
                <a:cs typeface="Arial"/>
              </a:defRPr>
            </a:defPPr>
            <a:lvl1pPr algn="l">
              <a:defRPr sz="2250" b="0">
                <a:solidFill>
                  <a:srgbClr val="172B42"/>
                </a:solidFill>
                <a:latin typeface="Arial"/>
                <a:ea typeface="Arial"/>
                <a:cs typeface="Arial"/>
              </a:defRPr>
            </a:lvl1pPr>
            <a:lvl2pPr algn="l">
              <a:defRPr sz="2250" b="0">
                <a:solidFill>
                  <a:srgbClr val="172B42"/>
                </a:solidFill>
                <a:latin typeface="Arial"/>
                <a:ea typeface="Arial"/>
                <a:cs typeface="Arial"/>
              </a:defRPr>
            </a:lvl2pPr>
            <a:lvl3pPr algn="l">
              <a:defRPr sz="2250" b="0">
                <a:solidFill>
                  <a:srgbClr val="172B42"/>
                </a:solidFill>
                <a:latin typeface="Arial"/>
                <a:ea typeface="Arial"/>
                <a:cs typeface="Arial"/>
              </a:defRPr>
            </a:lvl3pPr>
            <a:lvl4pPr algn="l">
              <a:defRPr sz="2250" b="0">
                <a:solidFill>
                  <a:srgbClr val="172B42"/>
                </a:solidFill>
                <a:latin typeface="Arial"/>
                <a:ea typeface="Arial"/>
                <a:cs typeface="Arial"/>
              </a:defRPr>
            </a:lvl4pPr>
            <a:lvl5pPr algn="l">
              <a:defRPr sz="2250" b="0">
                <a:solidFill>
                  <a:srgbClr val="172B42"/>
                </a:solidFill>
                <a:latin typeface="Arial"/>
                <a:ea typeface="Arial"/>
                <a:cs typeface="Arial"/>
              </a:defRPr>
            </a:lvl5pPr>
            <a:lvl6pPr algn="l">
              <a:defRPr sz="2250" b="0">
                <a:solidFill>
                  <a:srgbClr val="172B42"/>
                </a:solidFill>
                <a:latin typeface="Arial"/>
                <a:ea typeface="Arial"/>
                <a:cs typeface="Arial"/>
              </a:defRPr>
            </a:lvl6pPr>
            <a:lvl7pPr algn="l">
              <a:defRPr sz="2250" b="0">
                <a:solidFill>
                  <a:srgbClr val="172B42"/>
                </a:solidFill>
                <a:latin typeface="Arial"/>
                <a:ea typeface="Arial"/>
                <a:cs typeface="Arial"/>
              </a:defRPr>
            </a:lvl7pPr>
            <a:lvl8pPr algn="l">
              <a:defRPr sz="2250" b="0">
                <a:solidFill>
                  <a:srgbClr val="172B42"/>
                </a:solidFill>
                <a:latin typeface="Arial"/>
                <a:ea typeface="Arial"/>
                <a:cs typeface="Arial"/>
              </a:defRPr>
            </a:lvl8pPr>
            <a:lvl9pPr algn="l">
              <a:defRPr sz="2250" b="0">
                <a:solidFill>
                  <a:srgbClr val="172B42"/>
                </a:solidFill>
                <a:latin typeface="Arial"/>
                <a:ea typeface="Arial"/>
                <a:cs typeface="Arial"/>
              </a:defRPr>
            </a:lvl9pPr>
          </a:lstStyle>
          <a:p xmlns:a="http://schemas.openxmlformats.org/drawingml/2006/main">
            <a:pPr algn="l">
              <a:defRPr sz="2250" b="0">
                <a:solidFill>
                  <a:srgbClr val="172B42"/>
                </a:solidFill>
                <a:latin typeface="Arial"/>
                <a:ea typeface="Arial"/>
                <a:cs typeface="Arial"/>
              </a:defRPr>
            </a:pPr>
            <a:r>
              <a:rPr sz="2250" b="0">
                <a:solidFill>
                  <a:srgbClr val="172B42"/>
                </a:solidFill>
                <a:latin typeface="Arial"/>
                <a:ea typeface="Arial"/>
                <a:cs typeface="Arial"/>
              </a:rPr>
              <a:t>Add a concise statement that answers the question above.</a:t>
            </a:r>
          </a:p>
        </p:txBody>
      </p:sp>
      <p:sp>
        <p:nvSpPr>
          <p:cNvPr id="6" name="Evidence or example">
            <a:extLst xmlns:a="http://schemas.openxmlformats.org/drawingml/2006/main">
              <a:ext uri="{FF2B5EF4-FFF2-40B4-BE49-F238E27FC236}">
                <a16:creationId xmlns:a16="http://schemas.microsoft.com/office/drawing/2014/main" id="{3FC9AC96-9267-4EDF-AB9F-CA007905D216}"/>
              </a:ext>
            </a:extLst>
          </p:cNvPr>
          <p:cNvSpPr>
            <a:spLocks xmlns:a="http://schemas.openxmlformats.org/drawingml/2006/main" noGrp="1"/>
          </p:cNvSpPr>
          <p:nvPr/>
        </p:nvSpPr>
        <p:spPr>
          <a:xfrm xmlns:a="http://schemas.openxmlformats.org/drawingml/2006/main">
            <a:off x="6762750" y="2714625"/>
            <a:ext cx="4810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Evidence or example</a:t>
            </a:r>
          </a:p>
        </p:txBody>
      </p:sp>
      <p:sp>
        <p:nvSpPr>
          <p:cNvPr id="7" name="Add your supporting detail. Include the sourc">
            <a:extLst xmlns:a="http://schemas.openxmlformats.org/drawingml/2006/main">
              <a:ext uri="{FF2B5EF4-FFF2-40B4-BE49-F238E27FC236}">
                <a16:creationId xmlns:a16="http://schemas.microsoft.com/office/drawing/2014/main" id="{C5BE5A5A-DC8E-4BAC-A37F-67493F002294}"/>
              </a:ext>
            </a:extLst>
          </p:cNvPr>
          <p:cNvSpPr>
            <a:spLocks xmlns:a="http://schemas.openxmlformats.org/drawingml/2006/main" noGrp="1"/>
          </p:cNvSpPr>
          <p:nvPr/>
        </p:nvSpPr>
        <p:spPr>
          <a:xfrm xmlns:a="http://schemas.openxmlformats.org/drawingml/2006/main">
            <a:off x="6762750" y="3543300"/>
            <a:ext cx="4810125"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526275"/>
                </a:solidFill>
                <a:latin typeface="Arial"/>
                <a:ea typeface="Arial"/>
                <a:cs typeface="Arial"/>
              </a:defRPr>
            </a:defPPr>
            <a:lvl1pPr algn="l">
              <a:defRPr sz="2250" b="0">
                <a:solidFill>
                  <a:srgbClr val="526275"/>
                </a:solidFill>
                <a:latin typeface="Arial"/>
                <a:ea typeface="Arial"/>
                <a:cs typeface="Arial"/>
              </a:defRPr>
            </a:lvl1pPr>
            <a:lvl2pPr algn="l">
              <a:defRPr sz="2250" b="0">
                <a:solidFill>
                  <a:srgbClr val="526275"/>
                </a:solidFill>
                <a:latin typeface="Arial"/>
                <a:ea typeface="Arial"/>
                <a:cs typeface="Arial"/>
              </a:defRPr>
            </a:lvl2pPr>
            <a:lvl3pPr algn="l">
              <a:defRPr sz="2250" b="0">
                <a:solidFill>
                  <a:srgbClr val="526275"/>
                </a:solidFill>
                <a:latin typeface="Arial"/>
                <a:ea typeface="Arial"/>
                <a:cs typeface="Arial"/>
              </a:defRPr>
            </a:lvl3pPr>
            <a:lvl4pPr algn="l">
              <a:defRPr sz="2250" b="0">
                <a:solidFill>
                  <a:srgbClr val="526275"/>
                </a:solidFill>
                <a:latin typeface="Arial"/>
                <a:ea typeface="Arial"/>
                <a:cs typeface="Arial"/>
              </a:defRPr>
            </a:lvl4pPr>
            <a:lvl5pPr algn="l">
              <a:defRPr sz="2250" b="0">
                <a:solidFill>
                  <a:srgbClr val="526275"/>
                </a:solidFill>
                <a:latin typeface="Arial"/>
                <a:ea typeface="Arial"/>
                <a:cs typeface="Arial"/>
              </a:defRPr>
            </a:lvl5pPr>
            <a:lvl6pPr algn="l">
              <a:defRPr sz="2250" b="0">
                <a:solidFill>
                  <a:srgbClr val="526275"/>
                </a:solidFill>
                <a:latin typeface="Arial"/>
                <a:ea typeface="Arial"/>
                <a:cs typeface="Arial"/>
              </a:defRPr>
            </a:lvl6pPr>
            <a:lvl7pPr algn="l">
              <a:defRPr sz="2250" b="0">
                <a:solidFill>
                  <a:srgbClr val="526275"/>
                </a:solidFill>
                <a:latin typeface="Arial"/>
                <a:ea typeface="Arial"/>
                <a:cs typeface="Arial"/>
              </a:defRPr>
            </a:lvl7pPr>
            <a:lvl8pPr algn="l">
              <a:defRPr sz="2250" b="0">
                <a:solidFill>
                  <a:srgbClr val="526275"/>
                </a:solidFill>
                <a:latin typeface="Arial"/>
                <a:ea typeface="Arial"/>
                <a:cs typeface="Arial"/>
              </a:defRPr>
            </a:lvl8pPr>
            <a:lvl9pPr algn="l">
              <a:defRPr sz="2250" b="0">
                <a:solidFill>
                  <a:srgbClr val="526275"/>
                </a:solidFill>
                <a:latin typeface="Arial"/>
                <a:ea typeface="Arial"/>
                <a:cs typeface="Arial"/>
              </a:defRPr>
            </a:lvl9pPr>
          </a:lstStyle>
          <a:p xmlns:a="http://schemas.openxmlformats.org/drawingml/2006/main">
            <a:pPr algn="l">
              <a:defRPr sz="2250" b="0">
                <a:solidFill>
                  <a:srgbClr val="526275"/>
                </a:solidFill>
                <a:latin typeface="Arial"/>
                <a:ea typeface="Arial"/>
                <a:cs typeface="Arial"/>
              </a:defRPr>
            </a:pPr>
            <a:r>
              <a:rPr sz="2250" b="0">
                <a:solidFill>
                  <a:srgbClr val="526275"/>
                </a:solidFill>
                <a:latin typeface="Arial"/>
                <a:ea typeface="Arial"/>
                <a:cs typeface="Arial"/>
              </a:rPr>
              <a:t>Add your supporting detail. Include the source and date where relevant.</a:t>
            </a:r>
          </a:p>
        </p:txBody>
      </p:sp>
    </p:spTree>
    <p:extLst>
      <p:ext uri="{BB962C8B-B14F-4D97-AF65-F5344CB8AC3E}">
        <p14:creationId xmlns:p14="http://schemas.microsoft.com/office/powerpoint/2010/main" val="1424485383"/>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Evidence">
            <a:extLst xmlns:a="http://schemas.openxmlformats.org/drawingml/2006/main">
              <a:ext uri="{FF2B5EF4-FFF2-40B4-BE49-F238E27FC236}">
                <a16:creationId xmlns:a16="http://schemas.microsoft.com/office/drawing/2014/main" id="{A5087FBB-5615-47C2-A256-7F5CF505A3D0}"/>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Evidence</a:t>
            </a:r>
          </a:p>
        </p:txBody>
      </p:sp>
      <p:sp>
        <p:nvSpPr>
          <p:cNvPr id="2" name="Show the material that supports the claim.">
            <a:extLst xmlns:a="http://schemas.openxmlformats.org/drawingml/2006/main">
              <a:ext uri="{FF2B5EF4-FFF2-40B4-BE49-F238E27FC236}">
                <a16:creationId xmlns:a16="http://schemas.microsoft.com/office/drawing/2014/main" id="{6A795C8A-E036-4E6B-A8BF-86F6D7F9C1B1}"/>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Show the material that supports the claim.</a:t>
            </a:r>
          </a:p>
        </p:txBody>
      </p:sp>
      <p:sp>
        <p:nvSpPr>
          <p:cNvPr id="3" name="English editable starter. Replace prompts wit">
            <a:extLst xmlns:a="http://schemas.openxmlformats.org/drawingml/2006/main">
              <a:ext uri="{FF2B5EF4-FFF2-40B4-BE49-F238E27FC236}">
                <a16:creationId xmlns:a16="http://schemas.microsoft.com/office/drawing/2014/main" id="{DB0678D1-DCE0-47DB-AA64-2C3D32CF4B99}"/>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Main point">
            <a:extLst xmlns:a="http://schemas.openxmlformats.org/drawingml/2006/main">
              <a:ext uri="{FF2B5EF4-FFF2-40B4-BE49-F238E27FC236}">
                <a16:creationId xmlns:a16="http://schemas.microsoft.com/office/drawing/2014/main" id="{0C7D5DDA-2E95-4B51-866A-4953591934FF}"/>
              </a:ext>
            </a:extLst>
          </p:cNvPr>
          <p:cNvSpPr>
            <a:spLocks xmlns:a="http://schemas.openxmlformats.org/drawingml/2006/main" noGrp="1"/>
          </p:cNvSpPr>
          <p:nvPr/>
        </p:nvSpPr>
        <p:spPr>
          <a:xfrm xmlns:a="http://schemas.openxmlformats.org/drawingml/2006/main">
            <a:off x="609600" y="2714625"/>
            <a:ext cx="5191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Main point</a:t>
            </a:r>
          </a:p>
        </p:txBody>
      </p:sp>
      <p:sp>
        <p:nvSpPr>
          <p:cNvPr id="5" name="Add a concise statement that answers the ques">
            <a:extLst xmlns:a="http://schemas.openxmlformats.org/drawingml/2006/main">
              <a:ext uri="{FF2B5EF4-FFF2-40B4-BE49-F238E27FC236}">
                <a16:creationId xmlns:a16="http://schemas.microsoft.com/office/drawing/2014/main" id="{7C01E3A4-3C5B-43E9-96A3-E96324BEE67E}"/>
              </a:ext>
            </a:extLst>
          </p:cNvPr>
          <p:cNvSpPr>
            <a:spLocks xmlns:a="http://schemas.openxmlformats.org/drawingml/2006/main" noGrp="1"/>
          </p:cNvSpPr>
          <p:nvPr/>
        </p:nvSpPr>
        <p:spPr>
          <a:xfrm xmlns:a="http://schemas.openxmlformats.org/drawingml/2006/main">
            <a:off x="609600" y="3543300"/>
            <a:ext cx="49530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172B42"/>
                </a:solidFill>
                <a:latin typeface="Arial"/>
                <a:ea typeface="Arial"/>
                <a:cs typeface="Arial"/>
              </a:defRPr>
            </a:defPPr>
            <a:lvl1pPr algn="l">
              <a:defRPr sz="2250" b="0">
                <a:solidFill>
                  <a:srgbClr val="172B42"/>
                </a:solidFill>
                <a:latin typeface="Arial"/>
                <a:ea typeface="Arial"/>
                <a:cs typeface="Arial"/>
              </a:defRPr>
            </a:lvl1pPr>
            <a:lvl2pPr algn="l">
              <a:defRPr sz="2250" b="0">
                <a:solidFill>
                  <a:srgbClr val="172B42"/>
                </a:solidFill>
                <a:latin typeface="Arial"/>
                <a:ea typeface="Arial"/>
                <a:cs typeface="Arial"/>
              </a:defRPr>
            </a:lvl2pPr>
            <a:lvl3pPr algn="l">
              <a:defRPr sz="2250" b="0">
                <a:solidFill>
                  <a:srgbClr val="172B42"/>
                </a:solidFill>
                <a:latin typeface="Arial"/>
                <a:ea typeface="Arial"/>
                <a:cs typeface="Arial"/>
              </a:defRPr>
            </a:lvl3pPr>
            <a:lvl4pPr algn="l">
              <a:defRPr sz="2250" b="0">
                <a:solidFill>
                  <a:srgbClr val="172B42"/>
                </a:solidFill>
                <a:latin typeface="Arial"/>
                <a:ea typeface="Arial"/>
                <a:cs typeface="Arial"/>
              </a:defRPr>
            </a:lvl4pPr>
            <a:lvl5pPr algn="l">
              <a:defRPr sz="2250" b="0">
                <a:solidFill>
                  <a:srgbClr val="172B42"/>
                </a:solidFill>
                <a:latin typeface="Arial"/>
                <a:ea typeface="Arial"/>
                <a:cs typeface="Arial"/>
              </a:defRPr>
            </a:lvl5pPr>
            <a:lvl6pPr algn="l">
              <a:defRPr sz="2250" b="0">
                <a:solidFill>
                  <a:srgbClr val="172B42"/>
                </a:solidFill>
                <a:latin typeface="Arial"/>
                <a:ea typeface="Arial"/>
                <a:cs typeface="Arial"/>
              </a:defRPr>
            </a:lvl6pPr>
            <a:lvl7pPr algn="l">
              <a:defRPr sz="2250" b="0">
                <a:solidFill>
                  <a:srgbClr val="172B42"/>
                </a:solidFill>
                <a:latin typeface="Arial"/>
                <a:ea typeface="Arial"/>
                <a:cs typeface="Arial"/>
              </a:defRPr>
            </a:lvl7pPr>
            <a:lvl8pPr algn="l">
              <a:defRPr sz="2250" b="0">
                <a:solidFill>
                  <a:srgbClr val="172B42"/>
                </a:solidFill>
                <a:latin typeface="Arial"/>
                <a:ea typeface="Arial"/>
                <a:cs typeface="Arial"/>
              </a:defRPr>
            </a:lvl8pPr>
            <a:lvl9pPr algn="l">
              <a:defRPr sz="2250" b="0">
                <a:solidFill>
                  <a:srgbClr val="172B42"/>
                </a:solidFill>
                <a:latin typeface="Arial"/>
                <a:ea typeface="Arial"/>
                <a:cs typeface="Arial"/>
              </a:defRPr>
            </a:lvl9pPr>
          </a:lstStyle>
          <a:p xmlns:a="http://schemas.openxmlformats.org/drawingml/2006/main">
            <a:pPr algn="l">
              <a:defRPr sz="2250" b="0">
                <a:solidFill>
                  <a:srgbClr val="172B42"/>
                </a:solidFill>
                <a:latin typeface="Arial"/>
                <a:ea typeface="Arial"/>
                <a:cs typeface="Arial"/>
              </a:defRPr>
            </a:pPr>
            <a:r>
              <a:rPr sz="2250" b="0">
                <a:solidFill>
                  <a:srgbClr val="172B42"/>
                </a:solidFill>
                <a:latin typeface="Arial"/>
                <a:ea typeface="Arial"/>
                <a:cs typeface="Arial"/>
              </a:rPr>
              <a:t>Add a concise statement that answers the question above.</a:t>
            </a:r>
          </a:p>
        </p:txBody>
      </p:sp>
      <p:sp>
        <p:nvSpPr>
          <p:cNvPr id="6" name="Evidence or example">
            <a:extLst xmlns:a="http://schemas.openxmlformats.org/drawingml/2006/main">
              <a:ext uri="{FF2B5EF4-FFF2-40B4-BE49-F238E27FC236}">
                <a16:creationId xmlns:a16="http://schemas.microsoft.com/office/drawing/2014/main" id="{F3D94288-DAFE-4486-BD2C-A486CEE90B3E}"/>
              </a:ext>
            </a:extLst>
          </p:cNvPr>
          <p:cNvSpPr>
            <a:spLocks xmlns:a="http://schemas.openxmlformats.org/drawingml/2006/main" noGrp="1"/>
          </p:cNvSpPr>
          <p:nvPr/>
        </p:nvSpPr>
        <p:spPr>
          <a:xfrm xmlns:a="http://schemas.openxmlformats.org/drawingml/2006/main">
            <a:off x="6762750" y="2714625"/>
            <a:ext cx="4810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Evidence or example</a:t>
            </a:r>
          </a:p>
        </p:txBody>
      </p:sp>
      <p:sp>
        <p:nvSpPr>
          <p:cNvPr id="7" name="Add your supporting detail. Include the sourc">
            <a:extLst xmlns:a="http://schemas.openxmlformats.org/drawingml/2006/main">
              <a:ext uri="{FF2B5EF4-FFF2-40B4-BE49-F238E27FC236}">
                <a16:creationId xmlns:a16="http://schemas.microsoft.com/office/drawing/2014/main" id="{BF660C5B-DAB2-409F-A0D9-A63A5A9FFE01}"/>
              </a:ext>
            </a:extLst>
          </p:cNvPr>
          <p:cNvSpPr>
            <a:spLocks xmlns:a="http://schemas.openxmlformats.org/drawingml/2006/main" noGrp="1"/>
          </p:cNvSpPr>
          <p:nvPr/>
        </p:nvSpPr>
        <p:spPr>
          <a:xfrm xmlns:a="http://schemas.openxmlformats.org/drawingml/2006/main">
            <a:off x="6762750" y="3543300"/>
            <a:ext cx="4810125"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526275"/>
                </a:solidFill>
                <a:latin typeface="Arial"/>
                <a:ea typeface="Arial"/>
                <a:cs typeface="Arial"/>
              </a:defRPr>
            </a:defPPr>
            <a:lvl1pPr algn="l">
              <a:defRPr sz="2250" b="0">
                <a:solidFill>
                  <a:srgbClr val="526275"/>
                </a:solidFill>
                <a:latin typeface="Arial"/>
                <a:ea typeface="Arial"/>
                <a:cs typeface="Arial"/>
              </a:defRPr>
            </a:lvl1pPr>
            <a:lvl2pPr algn="l">
              <a:defRPr sz="2250" b="0">
                <a:solidFill>
                  <a:srgbClr val="526275"/>
                </a:solidFill>
                <a:latin typeface="Arial"/>
                <a:ea typeface="Arial"/>
                <a:cs typeface="Arial"/>
              </a:defRPr>
            </a:lvl2pPr>
            <a:lvl3pPr algn="l">
              <a:defRPr sz="2250" b="0">
                <a:solidFill>
                  <a:srgbClr val="526275"/>
                </a:solidFill>
                <a:latin typeface="Arial"/>
                <a:ea typeface="Arial"/>
                <a:cs typeface="Arial"/>
              </a:defRPr>
            </a:lvl3pPr>
            <a:lvl4pPr algn="l">
              <a:defRPr sz="2250" b="0">
                <a:solidFill>
                  <a:srgbClr val="526275"/>
                </a:solidFill>
                <a:latin typeface="Arial"/>
                <a:ea typeface="Arial"/>
                <a:cs typeface="Arial"/>
              </a:defRPr>
            </a:lvl4pPr>
            <a:lvl5pPr algn="l">
              <a:defRPr sz="2250" b="0">
                <a:solidFill>
                  <a:srgbClr val="526275"/>
                </a:solidFill>
                <a:latin typeface="Arial"/>
                <a:ea typeface="Arial"/>
                <a:cs typeface="Arial"/>
              </a:defRPr>
            </a:lvl5pPr>
            <a:lvl6pPr algn="l">
              <a:defRPr sz="2250" b="0">
                <a:solidFill>
                  <a:srgbClr val="526275"/>
                </a:solidFill>
                <a:latin typeface="Arial"/>
                <a:ea typeface="Arial"/>
                <a:cs typeface="Arial"/>
              </a:defRPr>
            </a:lvl6pPr>
            <a:lvl7pPr algn="l">
              <a:defRPr sz="2250" b="0">
                <a:solidFill>
                  <a:srgbClr val="526275"/>
                </a:solidFill>
                <a:latin typeface="Arial"/>
                <a:ea typeface="Arial"/>
                <a:cs typeface="Arial"/>
              </a:defRPr>
            </a:lvl7pPr>
            <a:lvl8pPr algn="l">
              <a:defRPr sz="2250" b="0">
                <a:solidFill>
                  <a:srgbClr val="526275"/>
                </a:solidFill>
                <a:latin typeface="Arial"/>
                <a:ea typeface="Arial"/>
                <a:cs typeface="Arial"/>
              </a:defRPr>
            </a:lvl8pPr>
            <a:lvl9pPr algn="l">
              <a:defRPr sz="2250" b="0">
                <a:solidFill>
                  <a:srgbClr val="526275"/>
                </a:solidFill>
                <a:latin typeface="Arial"/>
                <a:ea typeface="Arial"/>
                <a:cs typeface="Arial"/>
              </a:defRPr>
            </a:lvl9pPr>
          </a:lstStyle>
          <a:p xmlns:a="http://schemas.openxmlformats.org/drawingml/2006/main">
            <a:pPr algn="l">
              <a:defRPr sz="2250" b="0">
                <a:solidFill>
                  <a:srgbClr val="526275"/>
                </a:solidFill>
                <a:latin typeface="Arial"/>
                <a:ea typeface="Arial"/>
                <a:cs typeface="Arial"/>
              </a:defRPr>
            </a:pPr>
            <a:r>
              <a:rPr sz="2250" b="0">
                <a:solidFill>
                  <a:srgbClr val="526275"/>
                </a:solidFill>
                <a:latin typeface="Arial"/>
                <a:ea typeface="Arial"/>
                <a:cs typeface="Arial"/>
              </a:rPr>
              <a:t>Add your supporting detail. Include the source and date where relevant.</a:t>
            </a:r>
          </a:p>
        </p:txBody>
      </p:sp>
    </p:spTree>
    <p:extLst>
      <p:ext uri="{BB962C8B-B14F-4D97-AF65-F5344CB8AC3E}">
        <p14:creationId xmlns:p14="http://schemas.microsoft.com/office/powerpoint/2010/main" val="1965540082"/>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Discussion">
            <a:extLst xmlns:a="http://schemas.openxmlformats.org/drawingml/2006/main">
              <a:ext uri="{FF2B5EF4-FFF2-40B4-BE49-F238E27FC236}">
                <a16:creationId xmlns:a16="http://schemas.microsoft.com/office/drawing/2014/main" id="{A674F89D-966A-4650-AE31-EF7BCCF9E568}"/>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Discussion</a:t>
            </a:r>
          </a:p>
        </p:txBody>
      </p:sp>
      <p:sp>
        <p:nvSpPr>
          <p:cNvPr id="2" name="State limits and invite focused questions.">
            <a:extLst xmlns:a="http://schemas.openxmlformats.org/drawingml/2006/main">
              <a:ext uri="{FF2B5EF4-FFF2-40B4-BE49-F238E27FC236}">
                <a16:creationId xmlns:a16="http://schemas.microsoft.com/office/drawing/2014/main" id="{A3AD461B-4A46-4E10-8EF2-0C4ED509EB9E}"/>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State limits and invite focused questions.</a:t>
            </a:r>
          </a:p>
        </p:txBody>
      </p:sp>
      <p:sp>
        <p:nvSpPr>
          <p:cNvPr id="3" name="English editable starter. Replace prompts wit">
            <a:extLst xmlns:a="http://schemas.openxmlformats.org/drawingml/2006/main">
              <a:ext uri="{FF2B5EF4-FFF2-40B4-BE49-F238E27FC236}">
                <a16:creationId xmlns:a16="http://schemas.microsoft.com/office/drawing/2014/main" id="{FA0ECFF8-C1D6-43F7-98F1-3857B43679BA}"/>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Main point">
            <a:extLst xmlns:a="http://schemas.openxmlformats.org/drawingml/2006/main">
              <a:ext uri="{FF2B5EF4-FFF2-40B4-BE49-F238E27FC236}">
                <a16:creationId xmlns:a16="http://schemas.microsoft.com/office/drawing/2014/main" id="{F525A17F-A93A-4CA7-BEE4-EE58C56FC5C5}"/>
              </a:ext>
            </a:extLst>
          </p:cNvPr>
          <p:cNvSpPr>
            <a:spLocks xmlns:a="http://schemas.openxmlformats.org/drawingml/2006/main" noGrp="1"/>
          </p:cNvSpPr>
          <p:nvPr/>
        </p:nvSpPr>
        <p:spPr>
          <a:xfrm xmlns:a="http://schemas.openxmlformats.org/drawingml/2006/main">
            <a:off x="609600" y="2714625"/>
            <a:ext cx="5191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Main point</a:t>
            </a:r>
          </a:p>
        </p:txBody>
      </p:sp>
      <p:sp>
        <p:nvSpPr>
          <p:cNvPr id="5" name="Add a concise statement that answers the ques">
            <a:extLst xmlns:a="http://schemas.openxmlformats.org/drawingml/2006/main">
              <a:ext uri="{FF2B5EF4-FFF2-40B4-BE49-F238E27FC236}">
                <a16:creationId xmlns:a16="http://schemas.microsoft.com/office/drawing/2014/main" id="{321A897D-30AD-4EE2-B438-F59367E49A5A}"/>
              </a:ext>
            </a:extLst>
          </p:cNvPr>
          <p:cNvSpPr>
            <a:spLocks xmlns:a="http://schemas.openxmlformats.org/drawingml/2006/main" noGrp="1"/>
          </p:cNvSpPr>
          <p:nvPr/>
        </p:nvSpPr>
        <p:spPr>
          <a:xfrm xmlns:a="http://schemas.openxmlformats.org/drawingml/2006/main">
            <a:off x="609600" y="3543300"/>
            <a:ext cx="49530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172B42"/>
                </a:solidFill>
                <a:latin typeface="Arial"/>
                <a:ea typeface="Arial"/>
                <a:cs typeface="Arial"/>
              </a:defRPr>
            </a:defPPr>
            <a:lvl1pPr algn="l">
              <a:defRPr sz="2250" b="0">
                <a:solidFill>
                  <a:srgbClr val="172B42"/>
                </a:solidFill>
                <a:latin typeface="Arial"/>
                <a:ea typeface="Arial"/>
                <a:cs typeface="Arial"/>
              </a:defRPr>
            </a:lvl1pPr>
            <a:lvl2pPr algn="l">
              <a:defRPr sz="2250" b="0">
                <a:solidFill>
                  <a:srgbClr val="172B42"/>
                </a:solidFill>
                <a:latin typeface="Arial"/>
                <a:ea typeface="Arial"/>
                <a:cs typeface="Arial"/>
              </a:defRPr>
            </a:lvl2pPr>
            <a:lvl3pPr algn="l">
              <a:defRPr sz="2250" b="0">
                <a:solidFill>
                  <a:srgbClr val="172B42"/>
                </a:solidFill>
                <a:latin typeface="Arial"/>
                <a:ea typeface="Arial"/>
                <a:cs typeface="Arial"/>
              </a:defRPr>
            </a:lvl3pPr>
            <a:lvl4pPr algn="l">
              <a:defRPr sz="2250" b="0">
                <a:solidFill>
                  <a:srgbClr val="172B42"/>
                </a:solidFill>
                <a:latin typeface="Arial"/>
                <a:ea typeface="Arial"/>
                <a:cs typeface="Arial"/>
              </a:defRPr>
            </a:lvl4pPr>
            <a:lvl5pPr algn="l">
              <a:defRPr sz="2250" b="0">
                <a:solidFill>
                  <a:srgbClr val="172B42"/>
                </a:solidFill>
                <a:latin typeface="Arial"/>
                <a:ea typeface="Arial"/>
                <a:cs typeface="Arial"/>
              </a:defRPr>
            </a:lvl5pPr>
            <a:lvl6pPr algn="l">
              <a:defRPr sz="2250" b="0">
                <a:solidFill>
                  <a:srgbClr val="172B42"/>
                </a:solidFill>
                <a:latin typeface="Arial"/>
                <a:ea typeface="Arial"/>
                <a:cs typeface="Arial"/>
              </a:defRPr>
            </a:lvl6pPr>
            <a:lvl7pPr algn="l">
              <a:defRPr sz="2250" b="0">
                <a:solidFill>
                  <a:srgbClr val="172B42"/>
                </a:solidFill>
                <a:latin typeface="Arial"/>
                <a:ea typeface="Arial"/>
                <a:cs typeface="Arial"/>
              </a:defRPr>
            </a:lvl7pPr>
            <a:lvl8pPr algn="l">
              <a:defRPr sz="2250" b="0">
                <a:solidFill>
                  <a:srgbClr val="172B42"/>
                </a:solidFill>
                <a:latin typeface="Arial"/>
                <a:ea typeface="Arial"/>
                <a:cs typeface="Arial"/>
              </a:defRPr>
            </a:lvl8pPr>
            <a:lvl9pPr algn="l">
              <a:defRPr sz="2250" b="0">
                <a:solidFill>
                  <a:srgbClr val="172B42"/>
                </a:solidFill>
                <a:latin typeface="Arial"/>
                <a:ea typeface="Arial"/>
                <a:cs typeface="Arial"/>
              </a:defRPr>
            </a:lvl9pPr>
          </a:lstStyle>
          <a:p xmlns:a="http://schemas.openxmlformats.org/drawingml/2006/main">
            <a:pPr algn="l">
              <a:defRPr sz="2250" b="0">
                <a:solidFill>
                  <a:srgbClr val="172B42"/>
                </a:solidFill>
                <a:latin typeface="Arial"/>
                <a:ea typeface="Arial"/>
                <a:cs typeface="Arial"/>
              </a:defRPr>
            </a:pPr>
            <a:r>
              <a:rPr sz="2250" b="0">
                <a:solidFill>
                  <a:srgbClr val="172B42"/>
                </a:solidFill>
                <a:latin typeface="Arial"/>
                <a:ea typeface="Arial"/>
                <a:cs typeface="Arial"/>
              </a:rPr>
              <a:t>Add a concise statement that answers the question above.</a:t>
            </a:r>
          </a:p>
        </p:txBody>
      </p:sp>
      <p:sp>
        <p:nvSpPr>
          <p:cNvPr id="6" name="Evidence or example">
            <a:extLst xmlns:a="http://schemas.openxmlformats.org/drawingml/2006/main">
              <a:ext uri="{FF2B5EF4-FFF2-40B4-BE49-F238E27FC236}">
                <a16:creationId xmlns:a16="http://schemas.microsoft.com/office/drawing/2014/main" id="{6321059B-6CD2-4A6E-A5DF-4784A32CA269}"/>
              </a:ext>
            </a:extLst>
          </p:cNvPr>
          <p:cNvSpPr>
            <a:spLocks xmlns:a="http://schemas.openxmlformats.org/drawingml/2006/main" noGrp="1"/>
          </p:cNvSpPr>
          <p:nvPr/>
        </p:nvSpPr>
        <p:spPr>
          <a:xfrm xmlns:a="http://schemas.openxmlformats.org/drawingml/2006/main">
            <a:off x="6762750" y="2714625"/>
            <a:ext cx="4810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Evidence or example</a:t>
            </a:r>
          </a:p>
        </p:txBody>
      </p:sp>
      <p:sp>
        <p:nvSpPr>
          <p:cNvPr id="7" name="Add your supporting detail. Include the sourc">
            <a:extLst xmlns:a="http://schemas.openxmlformats.org/drawingml/2006/main">
              <a:ext uri="{FF2B5EF4-FFF2-40B4-BE49-F238E27FC236}">
                <a16:creationId xmlns:a16="http://schemas.microsoft.com/office/drawing/2014/main" id="{3EEF3DC8-9755-4D94-AD52-54B424047D54}"/>
              </a:ext>
            </a:extLst>
          </p:cNvPr>
          <p:cNvSpPr>
            <a:spLocks xmlns:a="http://schemas.openxmlformats.org/drawingml/2006/main" noGrp="1"/>
          </p:cNvSpPr>
          <p:nvPr/>
        </p:nvSpPr>
        <p:spPr>
          <a:xfrm xmlns:a="http://schemas.openxmlformats.org/drawingml/2006/main">
            <a:off x="6762750" y="3543300"/>
            <a:ext cx="4810125"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526275"/>
                </a:solidFill>
                <a:latin typeface="Arial"/>
                <a:ea typeface="Arial"/>
                <a:cs typeface="Arial"/>
              </a:defRPr>
            </a:defPPr>
            <a:lvl1pPr algn="l">
              <a:defRPr sz="2250" b="0">
                <a:solidFill>
                  <a:srgbClr val="526275"/>
                </a:solidFill>
                <a:latin typeface="Arial"/>
                <a:ea typeface="Arial"/>
                <a:cs typeface="Arial"/>
              </a:defRPr>
            </a:lvl1pPr>
            <a:lvl2pPr algn="l">
              <a:defRPr sz="2250" b="0">
                <a:solidFill>
                  <a:srgbClr val="526275"/>
                </a:solidFill>
                <a:latin typeface="Arial"/>
                <a:ea typeface="Arial"/>
                <a:cs typeface="Arial"/>
              </a:defRPr>
            </a:lvl2pPr>
            <a:lvl3pPr algn="l">
              <a:defRPr sz="2250" b="0">
                <a:solidFill>
                  <a:srgbClr val="526275"/>
                </a:solidFill>
                <a:latin typeface="Arial"/>
                <a:ea typeface="Arial"/>
                <a:cs typeface="Arial"/>
              </a:defRPr>
            </a:lvl3pPr>
            <a:lvl4pPr algn="l">
              <a:defRPr sz="2250" b="0">
                <a:solidFill>
                  <a:srgbClr val="526275"/>
                </a:solidFill>
                <a:latin typeface="Arial"/>
                <a:ea typeface="Arial"/>
                <a:cs typeface="Arial"/>
              </a:defRPr>
            </a:lvl4pPr>
            <a:lvl5pPr algn="l">
              <a:defRPr sz="2250" b="0">
                <a:solidFill>
                  <a:srgbClr val="526275"/>
                </a:solidFill>
                <a:latin typeface="Arial"/>
                <a:ea typeface="Arial"/>
                <a:cs typeface="Arial"/>
              </a:defRPr>
            </a:lvl5pPr>
            <a:lvl6pPr algn="l">
              <a:defRPr sz="2250" b="0">
                <a:solidFill>
                  <a:srgbClr val="526275"/>
                </a:solidFill>
                <a:latin typeface="Arial"/>
                <a:ea typeface="Arial"/>
                <a:cs typeface="Arial"/>
              </a:defRPr>
            </a:lvl6pPr>
            <a:lvl7pPr algn="l">
              <a:defRPr sz="2250" b="0">
                <a:solidFill>
                  <a:srgbClr val="526275"/>
                </a:solidFill>
                <a:latin typeface="Arial"/>
                <a:ea typeface="Arial"/>
                <a:cs typeface="Arial"/>
              </a:defRPr>
            </a:lvl7pPr>
            <a:lvl8pPr algn="l">
              <a:defRPr sz="2250" b="0">
                <a:solidFill>
                  <a:srgbClr val="526275"/>
                </a:solidFill>
                <a:latin typeface="Arial"/>
                <a:ea typeface="Arial"/>
                <a:cs typeface="Arial"/>
              </a:defRPr>
            </a:lvl8pPr>
            <a:lvl9pPr algn="l">
              <a:defRPr sz="2250" b="0">
                <a:solidFill>
                  <a:srgbClr val="526275"/>
                </a:solidFill>
                <a:latin typeface="Arial"/>
                <a:ea typeface="Arial"/>
                <a:cs typeface="Arial"/>
              </a:defRPr>
            </a:lvl9pPr>
          </a:lstStyle>
          <a:p xmlns:a="http://schemas.openxmlformats.org/drawingml/2006/main">
            <a:pPr algn="l">
              <a:defRPr sz="2250" b="0">
                <a:solidFill>
                  <a:srgbClr val="526275"/>
                </a:solidFill>
                <a:latin typeface="Arial"/>
                <a:ea typeface="Arial"/>
                <a:cs typeface="Arial"/>
              </a:defRPr>
            </a:pPr>
            <a:r>
              <a:rPr sz="2250" b="0">
                <a:solidFill>
                  <a:srgbClr val="526275"/>
                </a:solidFill>
                <a:latin typeface="Arial"/>
                <a:ea typeface="Arial"/>
                <a:cs typeface="Arial"/>
              </a:rPr>
              <a:t>Add your supporting detail. Include the source and date where relevant.</a:t>
            </a:r>
          </a:p>
        </p:txBody>
      </p:sp>
    </p:spTree>
    <p:extLst>
      <p:ext uri="{BB962C8B-B14F-4D97-AF65-F5344CB8AC3E}">
        <p14:creationId xmlns:p14="http://schemas.microsoft.com/office/powerpoint/2010/main" val="6863939"/>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2026-10-29T17:40:29.6860000Z</dcterms:created>
  <dcterms:modified xsi:type="dcterms:W3CDTF">2026-10-29T17:40:29.6860000Z</dcterms:modified>
</coreProperties>
</file>