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3b74286e9d243fa" /><Relationship Type="http://schemas.openxmlformats.org/officeDocument/2006/relationships/extended-properties" Target="/docProps/app.xml" Id="R182a4feb43fe488f" /><Relationship Type="http://schemas.openxmlformats.org/officeDocument/2006/relationships/officeDocument" Target="/ppt/presentation.xml" Id="R3f470f89f4074d9a" /></Relationships>
</file>

<file path=ppt/presentation.xml><?xml version="1.0" encoding="utf-8"?>
<p:presentation xmlns:p="http://schemas.openxmlformats.org/presentationml/2006/main">
  <p:sldMasterIdLst>
    <p:sldMasterId xmlns:r="http://schemas.openxmlformats.org/officeDocument/2006/relationships" id="2147483648" r:id="Rfe5c8e8573d8409e"/>
  </p:sldMasterIdLst>
  <p:notesMasterIdLst>
    <p:notesMasterId xmlns:r="http://schemas.openxmlformats.org/officeDocument/2006/relationships" r:id="R5ea7ef8913e14e01"/>
  </p:notesMasterIdLst>
  <p:sldIdLst>
    <p:sldId xmlns:r="http://schemas.openxmlformats.org/officeDocument/2006/relationships" id="256" r:id="R715b8b62e7d8466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426ceea5d824b76" /><Relationship Type="http://schemas.openxmlformats.org/officeDocument/2006/relationships/slideMaster" Target="/ppt/slideMasters/slideMaster1.xml" Id="Rfe5c8e8573d8409e" /><Relationship Type="http://schemas.openxmlformats.org/officeDocument/2006/relationships/notesMaster" Target="/ppt/notesMasters/notesMaster1.xml" Id="R5ea7ef8913e14e01" /><Relationship Type="http://schemas.openxmlformats.org/officeDocument/2006/relationships/presProps" Target="/ppt/presProps.xml" Id="R647c7b6972544144" /><Relationship Type="http://schemas.openxmlformats.org/officeDocument/2006/relationships/tableStyles" Target="/ppt/tableStyles.xml" Id="Rb22635bc75e24cd0" /><Relationship Type="http://schemas.openxmlformats.org/officeDocument/2006/relationships/slide" Target="/ppt/slides/slide1.xml" Id="R715b8b62e7d8466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40e55c6be204e2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b730ff17a6c44b9" /><Relationship Type="http://schemas.openxmlformats.org/officeDocument/2006/relationships/notesMaster" Target="/ppt/notesMasters/notesMaster1.xml" Id="R0b303b4822504c2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913352fda0d4dd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64f086f03bb408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4a4bae8510d544c3"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ca0c615bff204c4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93b94836406497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a288efee644e40a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3139110-383B-464D-BE06-9A870300E84B}"/>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915967F6-073D-4727-9F62-2B9B6BFF3CD5}"/>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9006BBB3-71EE-48BA-9361-77F35484FE1B}"/>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23348E7-1F58-49C4-B7A7-AD93CACC0DA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30F708C8-6D80-42CF-8D54-EE5F045847C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4AF6C25-CB24-45A0-88F9-F2827B31B2A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4BF2089-03AD-4C79-9510-907EB4488B8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93F43388-31C4-49DE-9AB6-1F5BA4353FE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0A7507A-8CBF-41F6-A8FB-234BA099D15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1B4A3EC-2FD1-45B5-86F9-2A27CCEEF97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7beb9c4182b4633" /><Relationship Type="http://schemas.openxmlformats.org/officeDocument/2006/relationships/slideLayout" Target="/ppt/slideLayouts/slideLayout1.xml" Id="R499fd9837c384642" /><Relationship Type="http://schemas.openxmlformats.org/officeDocument/2006/relationships/slideLayout" Target="/ppt/slideLayouts/slideLayout2.xml" Id="Ra076290a78804e53" /><Relationship Type="http://schemas.openxmlformats.org/officeDocument/2006/relationships/slideLayout" Target="/ppt/slideLayouts/slideLayout3.xml" Id="R03d6f5a7614e425e" /><Relationship Type="http://schemas.openxmlformats.org/officeDocument/2006/relationships/slideLayout" Target="/ppt/slideLayouts/slideLayout4.xml" Id="Rd6ee3efec9a24042" /><Relationship Type="http://schemas.openxmlformats.org/officeDocument/2006/relationships/slideLayout" Target="/ppt/slideLayouts/slideLayout5.xml" Id="Re548d1fdd0c74d47" /><Relationship Type="http://schemas.openxmlformats.org/officeDocument/2006/relationships/slideLayout" Target="/ppt/slideLayouts/slideLayout6.xml" Id="Rcaa55db1e9b7406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99fd9837c384642"/>
    <p:sldLayoutId xmlns:r="http://schemas.openxmlformats.org/officeDocument/2006/relationships" id="2147483650" r:id="Ra076290a78804e53"/>
    <p:sldLayoutId xmlns:r="http://schemas.openxmlformats.org/officeDocument/2006/relationships" id="2147483651" r:id="R03d6f5a7614e425e"/>
    <p:sldLayoutId xmlns:r="http://schemas.openxmlformats.org/officeDocument/2006/relationships" id="2147483652" r:id="Rd6ee3efec9a24042"/>
    <p:sldLayoutId xmlns:r="http://schemas.openxmlformats.org/officeDocument/2006/relationships" id="2147483653" r:id="Re548d1fdd0c74d47"/>
    <p:sldLayoutId xmlns:r="http://schemas.openxmlformats.org/officeDocument/2006/relationships" id="2147483654" r:id="Rcaa55db1e9b7406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277d1f0799e548ad" /><Relationship Type="http://schemas.openxmlformats.org/officeDocument/2006/relationships/notesSlide" Target="/ppt/notesSlides/notesSlide1.xml" Id="R899c13305824441e"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22" name="">
            <a:extLst xmlns:a="http://schemas.openxmlformats.org/drawingml/2006/main">
              <a:ext uri="{FF2B5EF4-FFF2-40B4-BE49-F238E27FC236}">
                <a16:creationId xmlns:a16="http://schemas.microsoft.com/office/drawing/2014/main" id="{DAA42AE5-94F3-4026-B927-E7AD5050C34B}"/>
              </a:ext>
            </a:extLst>
          </p:cNvPr>
          <p:cNvCxnSpPr>
            <a:stCxn xmlns:a="http://schemas.openxmlformats.org/drawingml/2006/main" id="13" idx="3"/>
            <a:endCxn xmlns:a="http://schemas.openxmlformats.org/drawingml/2006/main" id="16" idx="1"/>
          </p:cNvCxnSpPr>
          <p:nvPr/>
        </p:nvCxnSpPr>
        <p:spPr>
          <a:xfrm xmlns:a="http://schemas.openxmlformats.org/drawingml/2006/main">
            <a:off x="9368790" y="4119563"/>
            <a:ext cx="209550" cy="0"/>
          </a:xfrm>
          <a:prstGeom xmlns:a="http://schemas.openxmlformats.org/drawingml/2006/main" prst="straightConnector1">
            <a:avLst/>
          </a:prstGeom>
          <a:ln xmlns:a="http://schemas.openxmlformats.org/drawingml/2006/main" w="22860">
            <a:solidFill>
              <a:srgbClr val="2C5974"/>
            </a:solidFill>
            <a:prstDash val="solid"/>
            <a:tailEnd type="triangle" w="med" len="med"/>
          </a:ln>
        </p:spPr>
      </p:cxnSp>
      <p:cxnSp>
        <p:nvCxnSpPr>
          <p:cNvPr id="21" name="">
            <a:extLst xmlns:a="http://schemas.openxmlformats.org/drawingml/2006/main">
              <a:ext uri="{FF2B5EF4-FFF2-40B4-BE49-F238E27FC236}">
                <a16:creationId xmlns:a16="http://schemas.microsoft.com/office/drawing/2014/main" id="{B79944A4-3A79-4916-8ACC-58C3DE1F2888}"/>
              </a:ext>
            </a:extLst>
          </p:cNvPr>
          <p:cNvCxnSpPr>
            <a:stCxn xmlns:a="http://schemas.openxmlformats.org/drawingml/2006/main" id="10" idx="3"/>
            <a:endCxn xmlns:a="http://schemas.openxmlformats.org/drawingml/2006/main" id="13" idx="1"/>
          </p:cNvCxnSpPr>
          <p:nvPr/>
        </p:nvCxnSpPr>
        <p:spPr>
          <a:xfrm xmlns:a="http://schemas.openxmlformats.org/drawingml/2006/main">
            <a:off x="7117080" y="4119563"/>
            <a:ext cx="209550" cy="0"/>
          </a:xfrm>
          <a:prstGeom xmlns:a="http://schemas.openxmlformats.org/drawingml/2006/main" prst="straightConnector1">
            <a:avLst/>
          </a:prstGeom>
          <a:ln xmlns:a="http://schemas.openxmlformats.org/drawingml/2006/main" w="22860">
            <a:solidFill>
              <a:srgbClr val="2C5974"/>
            </a:solidFill>
            <a:prstDash val="solid"/>
            <a:tailEnd type="triangle" w="med" len="med"/>
          </a:ln>
        </p:spPr>
      </p:cxnSp>
      <p:cxnSp>
        <p:nvCxnSpPr>
          <p:cNvPr id="20" name="">
            <a:extLst xmlns:a="http://schemas.openxmlformats.org/drawingml/2006/main">
              <a:ext uri="{FF2B5EF4-FFF2-40B4-BE49-F238E27FC236}">
                <a16:creationId xmlns:a16="http://schemas.microsoft.com/office/drawing/2014/main" id="{95499660-64C1-4C4F-908A-CF06E1E79724}"/>
              </a:ext>
            </a:extLst>
          </p:cNvPr>
          <p:cNvCxnSpPr>
            <a:stCxn xmlns:a="http://schemas.openxmlformats.org/drawingml/2006/main" id="7" idx="3"/>
            <a:endCxn xmlns:a="http://schemas.openxmlformats.org/drawingml/2006/main" id="10" idx="1"/>
          </p:cNvCxnSpPr>
          <p:nvPr/>
        </p:nvCxnSpPr>
        <p:spPr>
          <a:xfrm xmlns:a="http://schemas.openxmlformats.org/drawingml/2006/main">
            <a:off x="4865370" y="4119563"/>
            <a:ext cx="209550" cy="0"/>
          </a:xfrm>
          <a:prstGeom xmlns:a="http://schemas.openxmlformats.org/drawingml/2006/main" prst="straightConnector1">
            <a:avLst/>
          </a:prstGeom>
          <a:ln xmlns:a="http://schemas.openxmlformats.org/drawingml/2006/main" w="22860">
            <a:solidFill>
              <a:srgbClr val="2C5974"/>
            </a:solidFill>
            <a:prstDash val="solid"/>
            <a:tailEnd type="triangle" w="med" len="med"/>
          </a:ln>
        </p:spPr>
      </p:cxnSp>
      <p:cxnSp>
        <p:nvCxnSpPr>
          <p:cNvPr id="19" name="">
            <a:extLst xmlns:a="http://schemas.openxmlformats.org/drawingml/2006/main">
              <a:ext uri="{FF2B5EF4-FFF2-40B4-BE49-F238E27FC236}">
                <a16:creationId xmlns:a16="http://schemas.microsoft.com/office/drawing/2014/main" id="{448F715E-710C-4EB8-AE7D-064F834BEB98}"/>
              </a:ext>
            </a:extLst>
          </p:cNvPr>
          <p:cNvCxnSpPr>
            <a:stCxn xmlns:a="http://schemas.openxmlformats.org/drawingml/2006/main" id="4" idx="3"/>
            <a:endCxn xmlns:a="http://schemas.openxmlformats.org/drawingml/2006/main" id="7" idx="1"/>
          </p:cNvCxnSpPr>
          <p:nvPr/>
        </p:nvCxnSpPr>
        <p:spPr>
          <a:xfrm xmlns:a="http://schemas.openxmlformats.org/drawingml/2006/main">
            <a:off x="2613660" y="4119563"/>
            <a:ext cx="209550" cy="0"/>
          </a:xfrm>
          <a:prstGeom xmlns:a="http://schemas.openxmlformats.org/drawingml/2006/main" prst="straightConnector1">
            <a:avLst/>
          </a:prstGeom>
          <a:ln xmlns:a="http://schemas.openxmlformats.org/drawingml/2006/main" w="22860">
            <a:solidFill>
              <a:srgbClr val="2C5974"/>
            </a:solidFill>
            <a:prstDash val="solid"/>
            <a:tailEnd type="triangle" w="med" len="med"/>
          </a:ln>
        </p:spPr>
      </p:cxnSp>
      <p:sp>
        <p:nvSpPr>
          <p:cNvPr id="23" name="Customer Journey Map Template">
            <a:extLst xmlns:a="http://schemas.openxmlformats.org/drawingml/2006/main">
              <a:ext uri="{FF2B5EF4-FFF2-40B4-BE49-F238E27FC236}">
                <a16:creationId xmlns:a16="http://schemas.microsoft.com/office/drawing/2014/main" id="{87E2DC00-EAC0-4B99-AB57-2360EF68B3F5}"/>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Customer Journey Map Template</a:t>
            </a:r>
          </a:p>
        </p:txBody>
      </p:sp>
      <p:sp>
        <p:nvSpPr>
          <p:cNvPr id="2" name="Map customer stages, actions and friction in ">
            <a:extLst xmlns:a="http://schemas.openxmlformats.org/drawingml/2006/main">
              <a:ext uri="{FF2B5EF4-FFF2-40B4-BE49-F238E27FC236}">
                <a16:creationId xmlns:a16="http://schemas.microsoft.com/office/drawing/2014/main" id="{EE6CBD47-A425-4325-A566-5CD4C4B34600}"/>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Map customer stages, actions and friction in one editable presentation. Add observed evidence before deciding where to improve the experience.</a:t>
            </a:r>
          </a:p>
        </p:txBody>
      </p:sp>
      <p:sp>
        <p:nvSpPr>
          <p:cNvPr id="3" name="English editable starter. Replace prompts wit">
            <a:extLst xmlns:a="http://schemas.openxmlformats.org/drawingml/2006/main">
              <a:ext uri="{FF2B5EF4-FFF2-40B4-BE49-F238E27FC236}">
                <a16:creationId xmlns:a16="http://schemas.microsoft.com/office/drawing/2014/main" id="{BF56BC81-EE77-49BB-9047-A23EB9824AD7}"/>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Discover">
            <a:extLst xmlns:a="http://schemas.openxmlformats.org/drawingml/2006/main">
              <a:ext uri="{FF2B5EF4-FFF2-40B4-BE49-F238E27FC236}">
                <a16:creationId xmlns:a16="http://schemas.microsoft.com/office/drawing/2014/main" id="{2A727770-00FC-4A12-9CF2-3A0E108B36C2}"/>
              </a:ext>
            </a:extLst>
          </p:cNvPr>
          <p:cNvSpPr>
            <a:spLocks xmlns:a="http://schemas.openxmlformats.org/drawingml/2006/main" noGrp="1"/>
          </p:cNvSpPr>
          <p:nvPr/>
        </p:nvSpPr>
        <p:spPr>
          <a:xfrm xmlns:a="http://schemas.openxmlformats.org/drawingml/2006/main">
            <a:off x="571500" y="2286000"/>
            <a:ext cx="2042160" cy="3667125"/>
          </a:xfrm>
          <a:prstGeom xmlns:a="http://schemas.openxmlformats.org/drawingml/2006/main" prst="rect">
            <a:avLst/>
          </a:prstGeom>
          <a:solidFill xmlns:a="http://schemas.openxmlformats.org/drawingml/2006/main">
            <a:srgbClr val="E9F2F5"/>
          </a:solidFill>
          <a:ln xmlns:a="http://schemas.openxmlformats.org/drawingml/2006/main" w="11430">
            <a:solidFill>
              <a:srgbClr val="BDCBD3"/>
            </a:solidFill>
            <a:prstDash val="solid"/>
          </a:ln>
        </p:spPr>
      </p:sp>
      <p:sp>
        <p:nvSpPr>
          <p:cNvPr id="5" name="Discover">
            <a:extLst xmlns:a="http://schemas.openxmlformats.org/drawingml/2006/main">
              <a:ext uri="{FF2B5EF4-FFF2-40B4-BE49-F238E27FC236}">
                <a16:creationId xmlns:a16="http://schemas.microsoft.com/office/drawing/2014/main" id="{B483353C-706E-4709-B83F-D4891F905637}"/>
              </a:ext>
            </a:extLst>
          </p:cNvPr>
          <p:cNvSpPr>
            <a:spLocks xmlns:a="http://schemas.openxmlformats.org/drawingml/2006/main" noGrp="1"/>
          </p:cNvSpPr>
          <p:nvPr/>
        </p:nvSpPr>
        <p:spPr>
          <a:xfrm xmlns:a="http://schemas.openxmlformats.org/drawingml/2006/main">
            <a:off x="742950" y="2438400"/>
            <a:ext cx="169926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Discover</a:t>
            </a:r>
          </a:p>
        </p:txBody>
      </p:sp>
      <p:sp>
        <p:nvSpPr>
          <p:cNvPr id="6" name="What triggers the need and where does the per">
            <a:extLst xmlns:a="http://schemas.openxmlformats.org/drawingml/2006/main">
              <a:ext uri="{FF2B5EF4-FFF2-40B4-BE49-F238E27FC236}">
                <a16:creationId xmlns:a16="http://schemas.microsoft.com/office/drawing/2014/main" id="{E7CCF24D-DD01-4AF7-908E-486BA5221953}"/>
              </a:ext>
            </a:extLst>
          </p:cNvPr>
          <p:cNvSpPr>
            <a:spLocks xmlns:a="http://schemas.openxmlformats.org/drawingml/2006/main" noGrp="1"/>
          </p:cNvSpPr>
          <p:nvPr/>
        </p:nvSpPr>
        <p:spPr>
          <a:xfrm xmlns:a="http://schemas.openxmlformats.org/drawingml/2006/main">
            <a:off x="742950" y="3143250"/>
            <a:ext cx="1699260" cy="2676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What triggers the need and where does the person look?</a:t>
            </a:r>
          </a:p>
        </p:txBody>
      </p:sp>
      <p:sp>
        <p:nvSpPr>
          <p:cNvPr id="7" name="Evaluate">
            <a:extLst xmlns:a="http://schemas.openxmlformats.org/drawingml/2006/main">
              <a:ext uri="{FF2B5EF4-FFF2-40B4-BE49-F238E27FC236}">
                <a16:creationId xmlns:a16="http://schemas.microsoft.com/office/drawing/2014/main" id="{4B5BA02F-D1C8-4772-B119-02B11A7229C7}"/>
              </a:ext>
            </a:extLst>
          </p:cNvPr>
          <p:cNvSpPr>
            <a:spLocks xmlns:a="http://schemas.openxmlformats.org/drawingml/2006/main" noGrp="1"/>
          </p:cNvSpPr>
          <p:nvPr/>
        </p:nvSpPr>
        <p:spPr>
          <a:xfrm xmlns:a="http://schemas.openxmlformats.org/drawingml/2006/main">
            <a:off x="2823210" y="2286000"/>
            <a:ext cx="2042160" cy="3667125"/>
          </a:xfrm>
          <a:prstGeom xmlns:a="http://schemas.openxmlformats.org/drawingml/2006/main" prst="rect">
            <a:avLst/>
          </a:prstGeom>
          <a:solidFill xmlns:a="http://schemas.openxmlformats.org/drawingml/2006/main">
            <a:srgbClr val="F4EEDD"/>
          </a:solidFill>
          <a:ln xmlns:a="http://schemas.openxmlformats.org/drawingml/2006/main" w="11430">
            <a:solidFill>
              <a:srgbClr val="BDCBD3"/>
            </a:solidFill>
            <a:prstDash val="solid"/>
          </a:ln>
        </p:spPr>
      </p:sp>
      <p:sp>
        <p:nvSpPr>
          <p:cNvPr id="8" name="Evaluate">
            <a:extLst xmlns:a="http://schemas.openxmlformats.org/drawingml/2006/main">
              <a:ext uri="{FF2B5EF4-FFF2-40B4-BE49-F238E27FC236}">
                <a16:creationId xmlns:a16="http://schemas.microsoft.com/office/drawing/2014/main" id="{8D3B6B68-2CD5-4898-B15D-5731AA25A8EF}"/>
              </a:ext>
            </a:extLst>
          </p:cNvPr>
          <p:cNvSpPr>
            <a:spLocks xmlns:a="http://schemas.openxmlformats.org/drawingml/2006/main" noGrp="1"/>
          </p:cNvSpPr>
          <p:nvPr/>
        </p:nvSpPr>
        <p:spPr>
          <a:xfrm xmlns:a="http://schemas.openxmlformats.org/drawingml/2006/main">
            <a:off x="2994660" y="2438400"/>
            <a:ext cx="169926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Evaluate</a:t>
            </a:r>
          </a:p>
        </p:txBody>
      </p:sp>
      <p:sp>
        <p:nvSpPr>
          <p:cNvPr id="9" name="What information helps them choose?">
            <a:extLst xmlns:a="http://schemas.openxmlformats.org/drawingml/2006/main">
              <a:ext uri="{FF2B5EF4-FFF2-40B4-BE49-F238E27FC236}">
                <a16:creationId xmlns:a16="http://schemas.microsoft.com/office/drawing/2014/main" id="{2F56DA16-9965-4632-A8CB-3678C9A225BC}"/>
              </a:ext>
            </a:extLst>
          </p:cNvPr>
          <p:cNvSpPr>
            <a:spLocks xmlns:a="http://schemas.openxmlformats.org/drawingml/2006/main" noGrp="1"/>
          </p:cNvSpPr>
          <p:nvPr/>
        </p:nvSpPr>
        <p:spPr>
          <a:xfrm xmlns:a="http://schemas.openxmlformats.org/drawingml/2006/main">
            <a:off x="2994660" y="3143250"/>
            <a:ext cx="1699260" cy="2676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What information helps them choose?</a:t>
            </a:r>
          </a:p>
        </p:txBody>
      </p:sp>
      <p:sp>
        <p:nvSpPr>
          <p:cNvPr id="10" name="Start">
            <a:extLst xmlns:a="http://schemas.openxmlformats.org/drawingml/2006/main">
              <a:ext uri="{FF2B5EF4-FFF2-40B4-BE49-F238E27FC236}">
                <a16:creationId xmlns:a16="http://schemas.microsoft.com/office/drawing/2014/main" id="{A810D095-BD1D-41A5-A553-9C20C1A6269D}"/>
              </a:ext>
            </a:extLst>
          </p:cNvPr>
          <p:cNvSpPr>
            <a:spLocks xmlns:a="http://schemas.openxmlformats.org/drawingml/2006/main" noGrp="1"/>
          </p:cNvSpPr>
          <p:nvPr/>
        </p:nvSpPr>
        <p:spPr>
          <a:xfrm xmlns:a="http://schemas.openxmlformats.org/drawingml/2006/main">
            <a:off x="5074920" y="2286000"/>
            <a:ext cx="2042160" cy="3667125"/>
          </a:xfrm>
          <a:prstGeom xmlns:a="http://schemas.openxmlformats.org/drawingml/2006/main" prst="rect">
            <a:avLst/>
          </a:prstGeom>
          <a:solidFill xmlns:a="http://schemas.openxmlformats.org/drawingml/2006/main">
            <a:srgbClr val="E9EEE3"/>
          </a:solidFill>
          <a:ln xmlns:a="http://schemas.openxmlformats.org/drawingml/2006/main" w="11430">
            <a:solidFill>
              <a:srgbClr val="BDCBD3"/>
            </a:solidFill>
            <a:prstDash val="solid"/>
          </a:ln>
        </p:spPr>
      </p:sp>
      <p:sp>
        <p:nvSpPr>
          <p:cNvPr id="11" name="Start">
            <a:extLst xmlns:a="http://schemas.openxmlformats.org/drawingml/2006/main">
              <a:ext uri="{FF2B5EF4-FFF2-40B4-BE49-F238E27FC236}">
                <a16:creationId xmlns:a16="http://schemas.microsoft.com/office/drawing/2014/main" id="{952667C4-23F7-4B62-9CE9-896524552FA5}"/>
              </a:ext>
            </a:extLst>
          </p:cNvPr>
          <p:cNvSpPr>
            <a:spLocks xmlns:a="http://schemas.openxmlformats.org/drawingml/2006/main" noGrp="1"/>
          </p:cNvSpPr>
          <p:nvPr/>
        </p:nvSpPr>
        <p:spPr>
          <a:xfrm xmlns:a="http://schemas.openxmlformats.org/drawingml/2006/main">
            <a:off x="5246370" y="2438400"/>
            <a:ext cx="169926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Start</a:t>
            </a:r>
          </a:p>
        </p:txBody>
      </p:sp>
      <p:sp>
        <p:nvSpPr>
          <p:cNvPr id="12" name="What happens during the first successful use?">
            <a:extLst xmlns:a="http://schemas.openxmlformats.org/drawingml/2006/main">
              <a:ext uri="{FF2B5EF4-FFF2-40B4-BE49-F238E27FC236}">
                <a16:creationId xmlns:a16="http://schemas.microsoft.com/office/drawing/2014/main" id="{F4CCCF90-DDA8-49EA-AF70-98F4429E874D}"/>
              </a:ext>
            </a:extLst>
          </p:cNvPr>
          <p:cNvSpPr>
            <a:spLocks xmlns:a="http://schemas.openxmlformats.org/drawingml/2006/main" noGrp="1"/>
          </p:cNvSpPr>
          <p:nvPr/>
        </p:nvSpPr>
        <p:spPr>
          <a:xfrm xmlns:a="http://schemas.openxmlformats.org/drawingml/2006/main">
            <a:off x="5246370" y="3143250"/>
            <a:ext cx="1699260" cy="2676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What happens during the first successful use?</a:t>
            </a:r>
          </a:p>
        </p:txBody>
      </p:sp>
      <p:sp>
        <p:nvSpPr>
          <p:cNvPr id="13" name="Use">
            <a:extLst xmlns:a="http://schemas.openxmlformats.org/drawingml/2006/main">
              <a:ext uri="{FF2B5EF4-FFF2-40B4-BE49-F238E27FC236}">
                <a16:creationId xmlns:a16="http://schemas.microsoft.com/office/drawing/2014/main" id="{E646232C-6C31-4712-BD47-5C6C3FA8CA90}"/>
              </a:ext>
            </a:extLst>
          </p:cNvPr>
          <p:cNvSpPr>
            <a:spLocks xmlns:a="http://schemas.openxmlformats.org/drawingml/2006/main" noGrp="1"/>
          </p:cNvSpPr>
          <p:nvPr/>
        </p:nvSpPr>
        <p:spPr>
          <a:xfrm xmlns:a="http://schemas.openxmlformats.org/drawingml/2006/main">
            <a:off x="7326630" y="2286000"/>
            <a:ext cx="2042160" cy="3667125"/>
          </a:xfrm>
          <a:prstGeom xmlns:a="http://schemas.openxmlformats.org/drawingml/2006/main" prst="rect">
            <a:avLst/>
          </a:prstGeom>
          <a:solidFill xmlns:a="http://schemas.openxmlformats.org/drawingml/2006/main">
            <a:srgbClr val="EDEAF3"/>
          </a:solidFill>
          <a:ln xmlns:a="http://schemas.openxmlformats.org/drawingml/2006/main" w="11430">
            <a:solidFill>
              <a:srgbClr val="BDCBD3"/>
            </a:solidFill>
            <a:prstDash val="solid"/>
          </a:ln>
        </p:spPr>
      </p:sp>
      <p:sp>
        <p:nvSpPr>
          <p:cNvPr id="14" name="Use">
            <a:extLst xmlns:a="http://schemas.openxmlformats.org/drawingml/2006/main">
              <a:ext uri="{FF2B5EF4-FFF2-40B4-BE49-F238E27FC236}">
                <a16:creationId xmlns:a16="http://schemas.microsoft.com/office/drawing/2014/main" id="{C6A47757-0DF7-40C7-995E-A615AFDED80B}"/>
              </a:ext>
            </a:extLst>
          </p:cNvPr>
          <p:cNvSpPr>
            <a:spLocks xmlns:a="http://schemas.openxmlformats.org/drawingml/2006/main" noGrp="1"/>
          </p:cNvSpPr>
          <p:nvPr/>
        </p:nvSpPr>
        <p:spPr>
          <a:xfrm xmlns:a="http://schemas.openxmlformats.org/drawingml/2006/main">
            <a:off x="7498080" y="2438400"/>
            <a:ext cx="169926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Use</a:t>
            </a:r>
          </a:p>
        </p:txBody>
      </p:sp>
      <p:sp>
        <p:nvSpPr>
          <p:cNvPr id="15" name="Where do recurring problems appear?">
            <a:extLst xmlns:a="http://schemas.openxmlformats.org/drawingml/2006/main">
              <a:ext uri="{FF2B5EF4-FFF2-40B4-BE49-F238E27FC236}">
                <a16:creationId xmlns:a16="http://schemas.microsoft.com/office/drawing/2014/main" id="{525D1C73-CD02-4DA6-BFF5-9402D3931BBE}"/>
              </a:ext>
            </a:extLst>
          </p:cNvPr>
          <p:cNvSpPr>
            <a:spLocks xmlns:a="http://schemas.openxmlformats.org/drawingml/2006/main" noGrp="1"/>
          </p:cNvSpPr>
          <p:nvPr/>
        </p:nvSpPr>
        <p:spPr>
          <a:xfrm xmlns:a="http://schemas.openxmlformats.org/drawingml/2006/main">
            <a:off x="7498080" y="3143250"/>
            <a:ext cx="1699260" cy="2676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Where do recurring problems appear?</a:t>
            </a:r>
          </a:p>
        </p:txBody>
      </p:sp>
      <p:sp>
        <p:nvSpPr>
          <p:cNvPr id="16" name="Return">
            <a:extLst xmlns:a="http://schemas.openxmlformats.org/drawingml/2006/main">
              <a:ext uri="{FF2B5EF4-FFF2-40B4-BE49-F238E27FC236}">
                <a16:creationId xmlns:a16="http://schemas.microsoft.com/office/drawing/2014/main" id="{36A7E79A-2CF5-4E6E-A9A4-40F275D9570A}"/>
              </a:ext>
            </a:extLst>
          </p:cNvPr>
          <p:cNvSpPr>
            <a:spLocks xmlns:a="http://schemas.openxmlformats.org/drawingml/2006/main" noGrp="1"/>
          </p:cNvSpPr>
          <p:nvPr/>
        </p:nvSpPr>
        <p:spPr>
          <a:xfrm xmlns:a="http://schemas.openxmlformats.org/drawingml/2006/main">
            <a:off x="9578340" y="2286000"/>
            <a:ext cx="2042160" cy="3667125"/>
          </a:xfrm>
          <a:prstGeom xmlns:a="http://schemas.openxmlformats.org/drawingml/2006/main" prst="rect">
            <a:avLst/>
          </a:prstGeom>
          <a:solidFill xmlns:a="http://schemas.openxmlformats.org/drawingml/2006/main">
            <a:srgbClr val="F5E7E3"/>
          </a:solidFill>
          <a:ln xmlns:a="http://schemas.openxmlformats.org/drawingml/2006/main" w="11430">
            <a:solidFill>
              <a:srgbClr val="BDCBD3"/>
            </a:solidFill>
            <a:prstDash val="solid"/>
          </a:ln>
        </p:spPr>
      </p:sp>
      <p:sp>
        <p:nvSpPr>
          <p:cNvPr id="17" name="Return">
            <a:extLst xmlns:a="http://schemas.openxmlformats.org/drawingml/2006/main">
              <a:ext uri="{FF2B5EF4-FFF2-40B4-BE49-F238E27FC236}">
                <a16:creationId xmlns:a16="http://schemas.microsoft.com/office/drawing/2014/main" id="{41D76EC4-3F06-41DF-BADF-1A95A614EABF}"/>
              </a:ext>
            </a:extLst>
          </p:cNvPr>
          <p:cNvSpPr>
            <a:spLocks xmlns:a="http://schemas.openxmlformats.org/drawingml/2006/main" noGrp="1"/>
          </p:cNvSpPr>
          <p:nvPr/>
        </p:nvSpPr>
        <p:spPr>
          <a:xfrm xmlns:a="http://schemas.openxmlformats.org/drawingml/2006/main">
            <a:off x="9749790" y="2438400"/>
            <a:ext cx="169926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Return</a:t>
            </a:r>
          </a:p>
        </p:txBody>
      </p:sp>
      <p:sp>
        <p:nvSpPr>
          <p:cNvPr id="18" name="What makes the person come back?">
            <a:extLst xmlns:a="http://schemas.openxmlformats.org/drawingml/2006/main">
              <a:ext uri="{FF2B5EF4-FFF2-40B4-BE49-F238E27FC236}">
                <a16:creationId xmlns:a16="http://schemas.microsoft.com/office/drawing/2014/main" id="{566148D2-1F70-42FE-A759-365606706D71}"/>
              </a:ext>
            </a:extLst>
          </p:cNvPr>
          <p:cNvSpPr>
            <a:spLocks xmlns:a="http://schemas.openxmlformats.org/drawingml/2006/main" noGrp="1"/>
          </p:cNvSpPr>
          <p:nvPr/>
        </p:nvSpPr>
        <p:spPr>
          <a:xfrm xmlns:a="http://schemas.openxmlformats.org/drawingml/2006/main">
            <a:off x="9749790" y="3143250"/>
            <a:ext cx="1699260" cy="2676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What makes the person come back?</a:t>
            </a:r>
          </a:p>
        </p:txBody>
      </p:sp>
    </p:spTree>
    <p:extLst>
      <p:ext uri="{BB962C8B-B14F-4D97-AF65-F5344CB8AC3E}">
        <p14:creationId xmlns:p14="http://schemas.microsoft.com/office/powerpoint/2010/main" val="110804848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2026-10-29T17:18:08.5420000Z</dcterms:created>
  <dcterms:modified xsi:type="dcterms:W3CDTF">2026-10-29T17:18:08.5420000Z</dcterms:modified>
</coreProperties>
</file>