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2e3a06767484af1" /><Relationship Type="http://schemas.openxmlformats.org/officeDocument/2006/relationships/extended-properties" Target="/docProps/app.xml" Id="Rb59daa0f36954948" /><Relationship Type="http://schemas.openxmlformats.org/officeDocument/2006/relationships/officeDocument" Target="/ppt/presentation.xml" Id="Rf6cb522bf8fc4203" /></Relationships>
</file>

<file path=ppt/presentation.xml><?xml version="1.0" encoding="utf-8"?>
<p:presentation xmlns:p="http://schemas.openxmlformats.org/presentationml/2006/main">
  <p:sldMasterIdLst>
    <p:sldMasterId xmlns:r="http://schemas.openxmlformats.org/officeDocument/2006/relationships" id="2147483648" r:id="R81f4d1dbed0c447e"/>
  </p:sldMasterIdLst>
  <p:notesMasterIdLst>
    <p:notesMasterId xmlns:r="http://schemas.openxmlformats.org/officeDocument/2006/relationships" r:id="R8d09358d46044b47"/>
  </p:notesMasterIdLst>
  <p:sldIdLst>
    <p:sldId xmlns:r="http://schemas.openxmlformats.org/officeDocument/2006/relationships" id="256" r:id="R379e313f292641b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8a4dd734a5d40c8" /><Relationship Type="http://schemas.openxmlformats.org/officeDocument/2006/relationships/slideMaster" Target="/ppt/slideMasters/slideMaster1.xml" Id="R81f4d1dbed0c447e" /><Relationship Type="http://schemas.openxmlformats.org/officeDocument/2006/relationships/notesMaster" Target="/ppt/notesMasters/notesMaster1.xml" Id="R8d09358d46044b47" /><Relationship Type="http://schemas.openxmlformats.org/officeDocument/2006/relationships/presProps" Target="/ppt/presProps.xml" Id="Rb31c452050a441fe" /><Relationship Type="http://schemas.openxmlformats.org/officeDocument/2006/relationships/tableStyles" Target="/ppt/tableStyles.xml" Id="R7794fb89d4164b99" /><Relationship Type="http://schemas.openxmlformats.org/officeDocument/2006/relationships/slide" Target="/ppt/slides/slide1.xml" Id="R379e313f292641b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e079f134a364fb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00e1c9cdd742c6" /><Relationship Type="http://schemas.openxmlformats.org/officeDocument/2006/relationships/notesMaster" Target="/ppt/notesMasters/notesMaster1.xml" Id="Rfef4ef2885c84a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77fab4b37148b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c804e579954f2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750b46add02406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e0a5ce7b508438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07efc838899469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2ac86124f8b46b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2C5A596-210C-4F4C-8D79-42B56F78C89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014008A-E8A4-4744-A9A5-E8042FEB316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59C5DA9-8833-46EF-92BF-56AE534EB40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6AF4BA-E3E5-428B-A490-5269B278F03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9330D36-1ABA-4E89-B578-21A265C8395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726858B-B911-4206-AA4F-7EF1DD3A257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7F9F9C-1B14-4DB7-B009-46057E2BEDE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1AD0671-64E9-497E-B7CB-30FBE88EF09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15BD8CB-AB14-449E-8E4C-FE1D80B6D1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164E1D4-3B3C-47C4-A8DD-B9A6F573EB6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9f71aa039045bc" /><Relationship Type="http://schemas.openxmlformats.org/officeDocument/2006/relationships/slideLayout" Target="/ppt/slideLayouts/slideLayout1.xml" Id="R0391a90cbba54ad0" /><Relationship Type="http://schemas.openxmlformats.org/officeDocument/2006/relationships/slideLayout" Target="/ppt/slideLayouts/slideLayout2.xml" Id="Rc97039db8c1148dc" /><Relationship Type="http://schemas.openxmlformats.org/officeDocument/2006/relationships/slideLayout" Target="/ppt/slideLayouts/slideLayout3.xml" Id="R13e8f92814f0452e" /><Relationship Type="http://schemas.openxmlformats.org/officeDocument/2006/relationships/slideLayout" Target="/ppt/slideLayouts/slideLayout4.xml" Id="R827c0f1d9aab432a" /><Relationship Type="http://schemas.openxmlformats.org/officeDocument/2006/relationships/slideLayout" Target="/ppt/slideLayouts/slideLayout5.xml" Id="R83a718d3cb6346fd" /><Relationship Type="http://schemas.openxmlformats.org/officeDocument/2006/relationships/slideLayout" Target="/ppt/slideLayouts/slideLayout6.xml" Id="R2098f490d7f1481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91a90cbba54ad0"/>
    <p:sldLayoutId xmlns:r="http://schemas.openxmlformats.org/officeDocument/2006/relationships" id="2147483650" r:id="Rc97039db8c1148dc"/>
    <p:sldLayoutId xmlns:r="http://schemas.openxmlformats.org/officeDocument/2006/relationships" id="2147483651" r:id="R13e8f92814f0452e"/>
    <p:sldLayoutId xmlns:r="http://schemas.openxmlformats.org/officeDocument/2006/relationships" id="2147483652" r:id="R827c0f1d9aab432a"/>
    <p:sldLayoutId xmlns:r="http://schemas.openxmlformats.org/officeDocument/2006/relationships" id="2147483653" r:id="R83a718d3cb6346fd"/>
    <p:sldLayoutId xmlns:r="http://schemas.openxmlformats.org/officeDocument/2006/relationships" id="2147483654" r:id="R2098f490d7f1481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515efe720294ea1" /><Relationship Type="http://schemas.openxmlformats.org/officeDocument/2006/relationships/notesSlide" Target="/ppt/notesSlides/notesSlide1.xml" Id="R4c3fb058598246f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Cycle Diagram">
            <a:extLst xmlns:a="http://schemas.openxmlformats.org/drawingml/2006/main">
              <a:ext uri="{FF2B5EF4-FFF2-40B4-BE49-F238E27FC236}">
                <a16:creationId xmlns:a16="http://schemas.microsoft.com/office/drawing/2014/main" id="{4504157F-BF84-4BA4-9440-EF05CEBF09B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Cycle Diagram</a:t>
            </a:r>
          </a:p>
        </p:txBody>
      </p:sp>
      <p:sp>
        <p:nvSpPr>
          <p:cNvPr id="2" name="Use a native editable cycle diagram to explai">
            <a:extLst xmlns:a="http://schemas.openxmlformats.org/drawingml/2006/main">
              <a:ext uri="{FF2B5EF4-FFF2-40B4-BE49-F238E27FC236}">
                <a16:creationId xmlns:a16="http://schemas.microsoft.com/office/drawing/2014/main" id="{DC63B448-B846-4596-8E9B-1C70927C496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 native editable cycle diagram to explain a process that returns to its starting point. Label the transitions so the audience understands what changes between stages.</a:t>
            </a:r>
          </a:p>
        </p:txBody>
      </p:sp>
      <p:sp>
        <p:nvSpPr>
          <p:cNvPr id="3" name="English editable starter. Replace prompts wit">
            <a:extLst xmlns:a="http://schemas.openxmlformats.org/drawingml/2006/main">
              <a:ext uri="{FF2B5EF4-FFF2-40B4-BE49-F238E27FC236}">
                <a16:creationId xmlns:a16="http://schemas.microsoft.com/office/drawing/2014/main" id="{5D6DFCF7-2767-4E93-AAAD-52AB6CD3CA8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Plan">
            <a:extLst xmlns:a="http://schemas.openxmlformats.org/drawingml/2006/main">
              <a:ext uri="{FF2B5EF4-FFF2-40B4-BE49-F238E27FC236}">
                <a16:creationId xmlns:a16="http://schemas.microsoft.com/office/drawing/2014/main" id="{6833C169-D30A-4A24-9492-E265288D53ED}"/>
              </a:ext>
            </a:extLst>
          </p:cNvPr>
          <p:cNvSpPr>
            <a:spLocks xmlns:a="http://schemas.openxmlformats.org/drawingml/2006/main" noGrp="1"/>
          </p:cNvSpPr>
          <p:nvPr/>
        </p:nvSpPr>
        <p:spPr>
          <a:xfrm xmlns:a="http://schemas.openxmlformats.org/drawingml/2006/main">
            <a:off x="1428750" y="2095500"/>
            <a:ext cx="3619500" cy="15716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Plan">
            <a:extLst xmlns:a="http://schemas.openxmlformats.org/drawingml/2006/main">
              <a:ext uri="{FF2B5EF4-FFF2-40B4-BE49-F238E27FC236}">
                <a16:creationId xmlns:a16="http://schemas.microsoft.com/office/drawing/2014/main" id="{BD068304-3018-4044-8EF4-4FCEBB326424}"/>
              </a:ext>
            </a:extLst>
          </p:cNvPr>
          <p:cNvSpPr>
            <a:spLocks xmlns:a="http://schemas.openxmlformats.org/drawingml/2006/main" noGrp="1"/>
          </p:cNvSpPr>
          <p:nvPr/>
        </p:nvSpPr>
        <p:spPr>
          <a:xfrm xmlns:a="http://schemas.openxmlformats.org/drawingml/2006/main">
            <a:off x="1600200" y="2247900"/>
            <a:ext cx="3276600" cy="5029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Plan</a:t>
            </a:r>
          </a:p>
        </p:txBody>
      </p:sp>
      <p:sp>
        <p:nvSpPr>
          <p:cNvPr id="6" name="Define the intended outcome and the approach.">
            <a:extLst xmlns:a="http://schemas.openxmlformats.org/drawingml/2006/main">
              <a:ext uri="{FF2B5EF4-FFF2-40B4-BE49-F238E27FC236}">
                <a16:creationId xmlns:a16="http://schemas.microsoft.com/office/drawing/2014/main" id="{0DCE51E3-668B-4B01-80CF-3B9F7EA40CB6}"/>
              </a:ext>
            </a:extLst>
          </p:cNvPr>
          <p:cNvSpPr>
            <a:spLocks xmlns:a="http://schemas.openxmlformats.org/drawingml/2006/main" noGrp="1"/>
          </p:cNvSpPr>
          <p:nvPr/>
        </p:nvSpPr>
        <p:spPr>
          <a:xfrm xmlns:a="http://schemas.openxmlformats.org/drawingml/2006/main">
            <a:off x="1600200" y="2677001"/>
            <a:ext cx="3276600" cy="91154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Define the intended outcome and the approach.</a:t>
            </a:r>
          </a:p>
        </p:txBody>
      </p:sp>
      <p:sp>
        <p:nvSpPr>
          <p:cNvPr id="7" name="Act">
            <a:extLst xmlns:a="http://schemas.openxmlformats.org/drawingml/2006/main">
              <a:ext uri="{FF2B5EF4-FFF2-40B4-BE49-F238E27FC236}">
                <a16:creationId xmlns:a16="http://schemas.microsoft.com/office/drawing/2014/main" id="{4190964D-40FD-4FC6-AE27-264858565FC3}"/>
              </a:ext>
            </a:extLst>
          </p:cNvPr>
          <p:cNvSpPr>
            <a:spLocks xmlns:a="http://schemas.openxmlformats.org/drawingml/2006/main" noGrp="1"/>
          </p:cNvSpPr>
          <p:nvPr/>
        </p:nvSpPr>
        <p:spPr>
          <a:xfrm xmlns:a="http://schemas.openxmlformats.org/drawingml/2006/main">
            <a:off x="7143750" y="2095500"/>
            <a:ext cx="3619500" cy="15716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Act">
            <a:extLst xmlns:a="http://schemas.openxmlformats.org/drawingml/2006/main">
              <a:ext uri="{FF2B5EF4-FFF2-40B4-BE49-F238E27FC236}">
                <a16:creationId xmlns:a16="http://schemas.microsoft.com/office/drawing/2014/main" id="{7A3F01C7-1C5A-47E8-9983-166CC033182D}"/>
              </a:ext>
            </a:extLst>
          </p:cNvPr>
          <p:cNvSpPr>
            <a:spLocks xmlns:a="http://schemas.openxmlformats.org/drawingml/2006/main" noGrp="1"/>
          </p:cNvSpPr>
          <p:nvPr/>
        </p:nvSpPr>
        <p:spPr>
          <a:xfrm xmlns:a="http://schemas.openxmlformats.org/drawingml/2006/main">
            <a:off x="7315200" y="2247900"/>
            <a:ext cx="3276600" cy="5029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Act</a:t>
            </a:r>
          </a:p>
        </p:txBody>
      </p:sp>
      <p:sp>
        <p:nvSpPr>
          <p:cNvPr id="9" name="Carry out the planned work and record observa">
            <a:extLst xmlns:a="http://schemas.openxmlformats.org/drawingml/2006/main">
              <a:ext uri="{FF2B5EF4-FFF2-40B4-BE49-F238E27FC236}">
                <a16:creationId xmlns:a16="http://schemas.microsoft.com/office/drawing/2014/main" id="{798C7D68-DC9F-4CAB-9085-7F00D7691C5E}"/>
              </a:ext>
            </a:extLst>
          </p:cNvPr>
          <p:cNvSpPr>
            <a:spLocks xmlns:a="http://schemas.openxmlformats.org/drawingml/2006/main" noGrp="1"/>
          </p:cNvSpPr>
          <p:nvPr/>
        </p:nvSpPr>
        <p:spPr>
          <a:xfrm xmlns:a="http://schemas.openxmlformats.org/drawingml/2006/main">
            <a:off x="7315200" y="2677001"/>
            <a:ext cx="3276600" cy="91154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Carry out the planned work and record observations.</a:t>
            </a:r>
          </a:p>
        </p:txBody>
      </p:sp>
      <p:sp>
        <p:nvSpPr>
          <p:cNvPr id="10" name="Check">
            <a:extLst xmlns:a="http://schemas.openxmlformats.org/drawingml/2006/main">
              <a:ext uri="{FF2B5EF4-FFF2-40B4-BE49-F238E27FC236}">
                <a16:creationId xmlns:a16="http://schemas.microsoft.com/office/drawing/2014/main" id="{CA34D2C3-D37F-42E2-A9C8-5269E0E6B096}"/>
              </a:ext>
            </a:extLst>
          </p:cNvPr>
          <p:cNvSpPr>
            <a:spLocks xmlns:a="http://schemas.openxmlformats.org/drawingml/2006/main" noGrp="1"/>
          </p:cNvSpPr>
          <p:nvPr/>
        </p:nvSpPr>
        <p:spPr>
          <a:xfrm xmlns:a="http://schemas.openxmlformats.org/drawingml/2006/main">
            <a:off x="7143750" y="4524375"/>
            <a:ext cx="3619500" cy="15716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Check">
            <a:extLst xmlns:a="http://schemas.openxmlformats.org/drawingml/2006/main">
              <a:ext uri="{FF2B5EF4-FFF2-40B4-BE49-F238E27FC236}">
                <a16:creationId xmlns:a16="http://schemas.microsoft.com/office/drawing/2014/main" id="{E876D4F4-46BC-48C0-B76B-C914D011EBEC}"/>
              </a:ext>
            </a:extLst>
          </p:cNvPr>
          <p:cNvSpPr>
            <a:spLocks xmlns:a="http://schemas.openxmlformats.org/drawingml/2006/main" noGrp="1"/>
          </p:cNvSpPr>
          <p:nvPr/>
        </p:nvSpPr>
        <p:spPr>
          <a:xfrm xmlns:a="http://schemas.openxmlformats.org/drawingml/2006/main">
            <a:off x="7315200" y="4676775"/>
            <a:ext cx="3276600" cy="5029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Check</a:t>
            </a:r>
          </a:p>
        </p:txBody>
      </p:sp>
      <p:sp>
        <p:nvSpPr>
          <p:cNvPr id="12" name="Compare the result with the intended outcome.">
            <a:extLst xmlns:a="http://schemas.openxmlformats.org/drawingml/2006/main">
              <a:ext uri="{FF2B5EF4-FFF2-40B4-BE49-F238E27FC236}">
                <a16:creationId xmlns:a16="http://schemas.microsoft.com/office/drawing/2014/main" id="{FC230545-71B8-45B3-AE4E-B828376E9E3C}"/>
              </a:ext>
            </a:extLst>
          </p:cNvPr>
          <p:cNvSpPr>
            <a:spLocks xmlns:a="http://schemas.openxmlformats.org/drawingml/2006/main" noGrp="1"/>
          </p:cNvSpPr>
          <p:nvPr/>
        </p:nvSpPr>
        <p:spPr>
          <a:xfrm xmlns:a="http://schemas.openxmlformats.org/drawingml/2006/main">
            <a:off x="7315200" y="5105876"/>
            <a:ext cx="3276600" cy="91154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Compare the result with the intended outcome.</a:t>
            </a:r>
          </a:p>
        </p:txBody>
      </p:sp>
      <p:sp>
        <p:nvSpPr>
          <p:cNvPr id="13" name="Adjust">
            <a:extLst xmlns:a="http://schemas.openxmlformats.org/drawingml/2006/main">
              <a:ext uri="{FF2B5EF4-FFF2-40B4-BE49-F238E27FC236}">
                <a16:creationId xmlns:a16="http://schemas.microsoft.com/office/drawing/2014/main" id="{C8773098-357E-44E4-AB9C-0B530ACCA8A4}"/>
              </a:ext>
            </a:extLst>
          </p:cNvPr>
          <p:cNvSpPr>
            <a:spLocks xmlns:a="http://schemas.openxmlformats.org/drawingml/2006/main" noGrp="1"/>
          </p:cNvSpPr>
          <p:nvPr/>
        </p:nvSpPr>
        <p:spPr>
          <a:xfrm xmlns:a="http://schemas.openxmlformats.org/drawingml/2006/main">
            <a:off x="1428750" y="4524375"/>
            <a:ext cx="3619500" cy="1571625"/>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Adjust">
            <a:extLst xmlns:a="http://schemas.openxmlformats.org/drawingml/2006/main">
              <a:ext uri="{FF2B5EF4-FFF2-40B4-BE49-F238E27FC236}">
                <a16:creationId xmlns:a16="http://schemas.microsoft.com/office/drawing/2014/main" id="{F5292EA7-0DE7-4240-8A57-747F016EBAE5}"/>
              </a:ext>
            </a:extLst>
          </p:cNvPr>
          <p:cNvSpPr>
            <a:spLocks xmlns:a="http://schemas.openxmlformats.org/drawingml/2006/main" noGrp="1"/>
          </p:cNvSpPr>
          <p:nvPr/>
        </p:nvSpPr>
        <p:spPr>
          <a:xfrm xmlns:a="http://schemas.openxmlformats.org/drawingml/2006/main">
            <a:off x="1600200" y="4676775"/>
            <a:ext cx="3276600" cy="5029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Adjust</a:t>
            </a:r>
          </a:p>
        </p:txBody>
      </p:sp>
      <p:sp>
        <p:nvSpPr>
          <p:cNvPr id="15" name="Use the findings to revise the next cycle.">
            <a:extLst xmlns:a="http://schemas.openxmlformats.org/drawingml/2006/main">
              <a:ext uri="{FF2B5EF4-FFF2-40B4-BE49-F238E27FC236}">
                <a16:creationId xmlns:a16="http://schemas.microsoft.com/office/drawing/2014/main" id="{67FD5BE3-0A92-4E63-B135-700AB2D812FA}"/>
              </a:ext>
            </a:extLst>
          </p:cNvPr>
          <p:cNvSpPr>
            <a:spLocks xmlns:a="http://schemas.openxmlformats.org/drawingml/2006/main" noGrp="1"/>
          </p:cNvSpPr>
          <p:nvPr/>
        </p:nvSpPr>
        <p:spPr>
          <a:xfrm xmlns:a="http://schemas.openxmlformats.org/drawingml/2006/main">
            <a:off x="1600200" y="5105876"/>
            <a:ext cx="3276600" cy="91154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Use the findings to revise the next cycle.</a:t>
            </a:r>
          </a:p>
        </p:txBody>
      </p:sp>
      <p:cxnSp>
        <p:nvCxnSpPr>
          <p:cNvPr id="16" name="">
            <a:extLst xmlns:a="http://schemas.openxmlformats.org/drawingml/2006/main">
              <a:ext uri="{FF2B5EF4-FFF2-40B4-BE49-F238E27FC236}">
                <a16:creationId xmlns:a16="http://schemas.microsoft.com/office/drawing/2014/main" id="{8F53F749-1A80-4BDE-A03A-9C8152D20AAE}"/>
              </a:ext>
            </a:extLst>
          </p:cNvPr>
          <p:cNvCxnSpPr>
            <a:stCxn xmlns:a="http://schemas.openxmlformats.org/drawingml/2006/main" id="4" idx="3"/>
            <a:endCxn xmlns:a="http://schemas.openxmlformats.org/drawingml/2006/main" id="7" idx="1"/>
          </p:cNvCxnSpPr>
          <p:nvPr/>
        </p:nvCxnSpPr>
        <p:spPr>
          <a:xfrm xmlns:a="http://schemas.openxmlformats.org/drawingml/2006/main">
            <a:off x="5048250" y="2881313"/>
            <a:ext cx="209550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7" name="">
            <a:extLst xmlns:a="http://schemas.openxmlformats.org/drawingml/2006/main">
              <a:ext uri="{FF2B5EF4-FFF2-40B4-BE49-F238E27FC236}">
                <a16:creationId xmlns:a16="http://schemas.microsoft.com/office/drawing/2014/main" id="{0C231EC7-7CE5-4CB3-951A-141BD7A5DD4F}"/>
              </a:ext>
            </a:extLst>
          </p:cNvPr>
          <p:cNvCxnSpPr>
            <a:stCxn xmlns:a="http://schemas.openxmlformats.org/drawingml/2006/main" id="7" idx="2"/>
            <a:endCxn xmlns:a="http://schemas.openxmlformats.org/drawingml/2006/main" id="10" idx="0"/>
          </p:cNvCxnSpPr>
          <p:nvPr/>
        </p:nvCxnSpPr>
        <p:spPr>
          <a:xfrm xmlns:a="http://schemas.openxmlformats.org/drawingml/2006/main">
            <a:off x="8953500" y="3667125"/>
            <a:ext cx="0" cy="85725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8" name="">
            <a:extLst xmlns:a="http://schemas.openxmlformats.org/drawingml/2006/main">
              <a:ext uri="{FF2B5EF4-FFF2-40B4-BE49-F238E27FC236}">
                <a16:creationId xmlns:a16="http://schemas.microsoft.com/office/drawing/2014/main" id="{866E45B8-EAE1-4D91-A02F-82C4F9F60D01}"/>
              </a:ext>
            </a:extLst>
          </p:cNvPr>
          <p:cNvCxnSpPr>
            <a:stCxn xmlns:a="http://schemas.openxmlformats.org/drawingml/2006/main" id="10" idx="1"/>
            <a:endCxn xmlns:a="http://schemas.openxmlformats.org/drawingml/2006/main" id="13" idx="3"/>
          </p:cNvCxnSpPr>
          <p:nvPr/>
        </p:nvCxnSpPr>
        <p:spPr>
          <a:xfrm xmlns:a="http://schemas.openxmlformats.org/drawingml/2006/main" flipH="1">
            <a:off x="5048250" y="5310188"/>
            <a:ext cx="209550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9" name="">
            <a:extLst xmlns:a="http://schemas.openxmlformats.org/drawingml/2006/main">
              <a:ext uri="{FF2B5EF4-FFF2-40B4-BE49-F238E27FC236}">
                <a16:creationId xmlns:a16="http://schemas.microsoft.com/office/drawing/2014/main" id="{0A996CAF-EF81-4292-AA31-1B77EC4ADADC}"/>
              </a:ext>
            </a:extLst>
          </p:cNvPr>
          <p:cNvCxnSpPr>
            <a:stCxn xmlns:a="http://schemas.openxmlformats.org/drawingml/2006/main" id="13" idx="0"/>
            <a:endCxn xmlns:a="http://schemas.openxmlformats.org/drawingml/2006/main" id="4" idx="2"/>
          </p:cNvCxnSpPr>
          <p:nvPr/>
        </p:nvCxnSpPr>
        <p:spPr>
          <a:xfrm xmlns:a="http://schemas.openxmlformats.org/drawingml/2006/main" flipV="1">
            <a:off x="3238500" y="3667125"/>
            <a:ext cx="0" cy="85725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Tree>
    <p:extLst>
      <p:ext uri="{BB962C8B-B14F-4D97-AF65-F5344CB8AC3E}">
        <p14:creationId xmlns:p14="http://schemas.microsoft.com/office/powerpoint/2010/main" val="44343390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2026-10-29T17:41:21.7640000Z</dcterms:created>
  <dcterms:modified xsi:type="dcterms:W3CDTF">2026-10-29T17:41:21.7640000Z</dcterms:modified>
</coreProperties>
</file>