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fa7623581b4b36" /><Relationship Type="http://schemas.openxmlformats.org/officeDocument/2006/relationships/extended-properties" Target="/docProps/app.xml" Id="R153d2abe99184dd5" /><Relationship Type="http://schemas.openxmlformats.org/officeDocument/2006/relationships/officeDocument" Target="/ppt/presentation.xml" Id="R8b7a3d27b221432c" /></Relationships>
</file>

<file path=ppt/presentation.xml><?xml version="1.0" encoding="utf-8"?>
<p:presentation xmlns:p="http://schemas.openxmlformats.org/presentationml/2006/main">
  <p:sldMasterIdLst>
    <p:sldMasterId xmlns:r="http://schemas.openxmlformats.org/officeDocument/2006/relationships" id="2147483648" r:id="R969d7c25f9844f8f"/>
  </p:sldMasterIdLst>
  <p:notesMasterIdLst>
    <p:notesMasterId xmlns:r="http://schemas.openxmlformats.org/officeDocument/2006/relationships" r:id="Rf9a8a1f3729e4f6c"/>
  </p:notesMasterIdLst>
  <p:sldIdLst>
    <p:sldId xmlns:r="http://schemas.openxmlformats.org/officeDocument/2006/relationships" id="256" r:id="R11d3c0d758c64ee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2a6bfc689e4d63" /><Relationship Type="http://schemas.openxmlformats.org/officeDocument/2006/relationships/slideMaster" Target="/ppt/slideMasters/slideMaster1.xml" Id="R969d7c25f9844f8f" /><Relationship Type="http://schemas.openxmlformats.org/officeDocument/2006/relationships/notesMaster" Target="/ppt/notesMasters/notesMaster1.xml" Id="Rf9a8a1f3729e4f6c" /><Relationship Type="http://schemas.openxmlformats.org/officeDocument/2006/relationships/presProps" Target="/ppt/presProps.xml" Id="R47b56bedccb74b03" /><Relationship Type="http://schemas.openxmlformats.org/officeDocument/2006/relationships/tableStyles" Target="/ppt/tableStyles.xml" Id="Rc7abac860c454204" /><Relationship Type="http://schemas.openxmlformats.org/officeDocument/2006/relationships/slide" Target="/ppt/slides/slide1.xml" Id="R11d3c0d758c64ee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c7621f907c47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e2d3a4c50c4b16" /><Relationship Type="http://schemas.openxmlformats.org/officeDocument/2006/relationships/notesMaster" Target="/ppt/notesMasters/notesMaster1.xml" Id="Rbbfa29dcc6af47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58a7bda7c647c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2f9418f4b81490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9ae755541849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a17c66463ec476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d3632387a2941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4ce2ad08815458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20C9CCD-4768-498F-8637-77F68B6F9D7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A925D8D-53C7-4204-BD4E-A2F0277DDCD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50553F-0F72-4E0F-A816-907A5AF7DA0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B85011-8147-46AE-A342-77FA6A449B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3B3AD2E-02C2-4B56-AEF5-97D464DD060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B6EAE2B-B736-4D6F-9143-A59F9E957DA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C1FF101-EE19-420C-A21E-99457C4360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A8CFDF1-D404-458F-A41E-B33BA59F73E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105348B-C074-404C-BB40-F34FF1154E7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BD128B3-C703-4BB4-A283-8EFA261622A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54770d99b443ad" /><Relationship Type="http://schemas.openxmlformats.org/officeDocument/2006/relationships/slideLayout" Target="/ppt/slideLayouts/slideLayout1.xml" Id="Rdb2c7a336b884a58" /><Relationship Type="http://schemas.openxmlformats.org/officeDocument/2006/relationships/slideLayout" Target="/ppt/slideLayouts/slideLayout2.xml" Id="Rc2b55aa037604ac7" /><Relationship Type="http://schemas.openxmlformats.org/officeDocument/2006/relationships/slideLayout" Target="/ppt/slideLayouts/slideLayout3.xml" Id="R58ad9ef779584c1d" /><Relationship Type="http://schemas.openxmlformats.org/officeDocument/2006/relationships/slideLayout" Target="/ppt/slideLayouts/slideLayout4.xml" Id="R41297b42727e4497" /><Relationship Type="http://schemas.openxmlformats.org/officeDocument/2006/relationships/slideLayout" Target="/ppt/slideLayouts/slideLayout5.xml" Id="Rd4326a7ebc7e477f" /><Relationship Type="http://schemas.openxmlformats.org/officeDocument/2006/relationships/slideLayout" Target="/ppt/slideLayouts/slideLayout6.xml" Id="R0d03a031d5374f3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2c7a336b884a58"/>
    <p:sldLayoutId xmlns:r="http://schemas.openxmlformats.org/officeDocument/2006/relationships" id="2147483650" r:id="Rc2b55aa037604ac7"/>
    <p:sldLayoutId xmlns:r="http://schemas.openxmlformats.org/officeDocument/2006/relationships" id="2147483651" r:id="R58ad9ef779584c1d"/>
    <p:sldLayoutId xmlns:r="http://schemas.openxmlformats.org/officeDocument/2006/relationships" id="2147483652" r:id="R41297b42727e4497"/>
    <p:sldLayoutId xmlns:r="http://schemas.openxmlformats.org/officeDocument/2006/relationships" id="2147483653" r:id="Rd4326a7ebc7e477f"/>
    <p:sldLayoutId xmlns:r="http://schemas.openxmlformats.org/officeDocument/2006/relationships" id="2147483654" r:id="R0d03a031d5374f3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0d9e56be34a4841" /><Relationship Type="http://schemas.openxmlformats.org/officeDocument/2006/relationships/notesSlide" Target="/ppt/notesSlides/notesSlide1.xml" Id="R44a676628ae9439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Decision Tree Template">
            <a:extLst xmlns:a="http://schemas.openxmlformats.org/drawingml/2006/main">
              <a:ext uri="{FF2B5EF4-FFF2-40B4-BE49-F238E27FC236}">
                <a16:creationId xmlns:a16="http://schemas.microsoft.com/office/drawing/2014/main" id="{836E1319-A0D8-49F9-A2D9-E4905CD3F6D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Decision Tree Template</a:t>
            </a:r>
          </a:p>
        </p:txBody>
      </p:sp>
      <p:sp>
        <p:nvSpPr>
          <p:cNvPr id="2" name="Show the questions, branches and possible out">
            <a:extLst xmlns:a="http://schemas.openxmlformats.org/drawingml/2006/main">
              <a:ext uri="{FF2B5EF4-FFF2-40B4-BE49-F238E27FC236}">
                <a16:creationId xmlns:a16="http://schemas.microsoft.com/office/drawing/2014/main" id="{784CF14F-CD61-489C-84D0-63810CB0A36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questions, branches and possible outcomes of a decision in WPS Presentation. Use short conditions so readers can follow the logic without guessing.</a:t>
            </a:r>
          </a:p>
        </p:txBody>
      </p:sp>
      <p:sp>
        <p:nvSpPr>
          <p:cNvPr id="3" name="English editable starter. Replace prompts wit">
            <a:extLst xmlns:a="http://schemas.openxmlformats.org/drawingml/2006/main">
              <a:ext uri="{FF2B5EF4-FFF2-40B4-BE49-F238E27FC236}">
                <a16:creationId xmlns:a16="http://schemas.microsoft.com/office/drawing/2014/main" id="{47564327-A8EB-4409-B85C-C4A026F8AD8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Decision">
            <a:extLst xmlns:a="http://schemas.openxmlformats.org/drawingml/2006/main">
              <a:ext uri="{FF2B5EF4-FFF2-40B4-BE49-F238E27FC236}">
                <a16:creationId xmlns:a16="http://schemas.microsoft.com/office/drawing/2014/main" id="{D5F542BB-37A7-4FDE-A6CF-59604359FACA}"/>
              </a:ext>
            </a:extLst>
          </p:cNvPr>
          <p:cNvSpPr>
            <a:spLocks xmlns:a="http://schemas.openxmlformats.org/drawingml/2006/main" noGrp="1"/>
          </p:cNvSpPr>
          <p:nvPr/>
        </p:nvSpPr>
        <p:spPr>
          <a:xfrm xmlns:a="http://schemas.openxmlformats.org/drawingml/2006/main">
            <a:off x="4048125" y="2000250"/>
            <a:ext cx="4095750" cy="11906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Decision">
            <a:extLst xmlns:a="http://schemas.openxmlformats.org/drawingml/2006/main">
              <a:ext uri="{FF2B5EF4-FFF2-40B4-BE49-F238E27FC236}">
                <a16:creationId xmlns:a16="http://schemas.microsoft.com/office/drawing/2014/main" id="{5AA8A1E8-80CA-4724-AAF2-2023CC2CC47F}"/>
              </a:ext>
            </a:extLst>
          </p:cNvPr>
          <p:cNvSpPr>
            <a:spLocks xmlns:a="http://schemas.openxmlformats.org/drawingml/2006/main" noGrp="1"/>
          </p:cNvSpPr>
          <p:nvPr/>
        </p:nvSpPr>
        <p:spPr>
          <a:xfrm xmlns:a="http://schemas.openxmlformats.org/drawingml/2006/main">
            <a:off x="4219575" y="2152650"/>
            <a:ext cx="37528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Decision</a:t>
            </a:r>
          </a:p>
        </p:txBody>
      </p:sp>
      <p:sp>
        <p:nvSpPr>
          <p:cNvPr id="6" name="What question starts the process?">
            <a:extLst xmlns:a="http://schemas.openxmlformats.org/drawingml/2006/main">
              <a:ext uri="{FF2B5EF4-FFF2-40B4-BE49-F238E27FC236}">
                <a16:creationId xmlns:a16="http://schemas.microsoft.com/office/drawing/2014/main" id="{099324C2-523C-42BA-9145-13AF6117A7E4}"/>
              </a:ext>
            </a:extLst>
          </p:cNvPr>
          <p:cNvSpPr>
            <a:spLocks xmlns:a="http://schemas.openxmlformats.org/drawingml/2006/main" noGrp="1"/>
          </p:cNvSpPr>
          <p:nvPr/>
        </p:nvSpPr>
        <p:spPr>
          <a:xfrm xmlns:a="http://schemas.openxmlformats.org/drawingml/2006/main">
            <a:off x="4219575" y="2440781"/>
            <a:ext cx="3752850" cy="690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question starts the process?</a:t>
            </a:r>
          </a:p>
        </p:txBody>
      </p:sp>
      <p:sp>
        <p:nvSpPr>
          <p:cNvPr id="7" name="Condition A">
            <a:extLst xmlns:a="http://schemas.openxmlformats.org/drawingml/2006/main">
              <a:ext uri="{FF2B5EF4-FFF2-40B4-BE49-F238E27FC236}">
                <a16:creationId xmlns:a16="http://schemas.microsoft.com/office/drawing/2014/main" id="{B8EB6F45-9572-4DE3-8650-004F94CCEBA1}"/>
              </a:ext>
            </a:extLst>
          </p:cNvPr>
          <p:cNvSpPr>
            <a:spLocks xmlns:a="http://schemas.openxmlformats.org/drawingml/2006/main" noGrp="1"/>
          </p:cNvSpPr>
          <p:nvPr/>
        </p:nvSpPr>
        <p:spPr>
          <a:xfrm xmlns:a="http://schemas.openxmlformats.org/drawingml/2006/main">
            <a:off x="952500" y="3619500"/>
            <a:ext cx="4095750" cy="1381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Condition A">
            <a:extLst xmlns:a="http://schemas.openxmlformats.org/drawingml/2006/main">
              <a:ext uri="{FF2B5EF4-FFF2-40B4-BE49-F238E27FC236}">
                <a16:creationId xmlns:a16="http://schemas.microsoft.com/office/drawing/2014/main" id="{81AE492A-BB57-48B3-B078-7285F8A0205C}"/>
              </a:ext>
            </a:extLst>
          </p:cNvPr>
          <p:cNvSpPr>
            <a:spLocks xmlns:a="http://schemas.openxmlformats.org/drawingml/2006/main" noGrp="1"/>
          </p:cNvSpPr>
          <p:nvPr/>
        </p:nvSpPr>
        <p:spPr>
          <a:xfrm xmlns:a="http://schemas.openxmlformats.org/drawingml/2006/main">
            <a:off x="1123950" y="3771900"/>
            <a:ext cx="3752850" cy="4419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Condition A</a:t>
            </a:r>
          </a:p>
        </p:txBody>
      </p:sp>
      <p:sp>
        <p:nvSpPr>
          <p:cNvPr id="9" name="What observable condition leads to the first ">
            <a:extLst xmlns:a="http://schemas.openxmlformats.org/drawingml/2006/main">
              <a:ext uri="{FF2B5EF4-FFF2-40B4-BE49-F238E27FC236}">
                <a16:creationId xmlns:a16="http://schemas.microsoft.com/office/drawing/2014/main" id="{F34CBAAC-ACE4-4A0D-97E7-1D0568CBF3F0}"/>
              </a:ext>
            </a:extLst>
          </p:cNvPr>
          <p:cNvSpPr>
            <a:spLocks xmlns:a="http://schemas.openxmlformats.org/drawingml/2006/main" noGrp="1"/>
          </p:cNvSpPr>
          <p:nvPr/>
        </p:nvSpPr>
        <p:spPr>
          <a:xfrm xmlns:a="http://schemas.openxmlformats.org/drawingml/2006/main">
            <a:off x="1123950" y="4130516"/>
            <a:ext cx="3752850" cy="80105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observable condition leads to the first branch?</a:t>
            </a:r>
          </a:p>
        </p:txBody>
      </p:sp>
      <p:sp>
        <p:nvSpPr>
          <p:cNvPr id="10" name="Condition B">
            <a:extLst xmlns:a="http://schemas.openxmlformats.org/drawingml/2006/main">
              <a:ext uri="{FF2B5EF4-FFF2-40B4-BE49-F238E27FC236}">
                <a16:creationId xmlns:a16="http://schemas.microsoft.com/office/drawing/2014/main" id="{6EA8BA0C-C4AC-4A28-8EF9-A7B0B21A5A1E}"/>
              </a:ext>
            </a:extLst>
          </p:cNvPr>
          <p:cNvSpPr>
            <a:spLocks xmlns:a="http://schemas.openxmlformats.org/drawingml/2006/main" noGrp="1"/>
          </p:cNvSpPr>
          <p:nvPr/>
        </p:nvSpPr>
        <p:spPr>
          <a:xfrm xmlns:a="http://schemas.openxmlformats.org/drawingml/2006/main">
            <a:off x="7143750" y="3619500"/>
            <a:ext cx="4095750" cy="1381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Condition B">
            <a:extLst xmlns:a="http://schemas.openxmlformats.org/drawingml/2006/main">
              <a:ext uri="{FF2B5EF4-FFF2-40B4-BE49-F238E27FC236}">
                <a16:creationId xmlns:a16="http://schemas.microsoft.com/office/drawing/2014/main" id="{B4CBECD3-B5FE-46E8-81FC-03FE8DBEE561}"/>
              </a:ext>
            </a:extLst>
          </p:cNvPr>
          <p:cNvSpPr>
            <a:spLocks xmlns:a="http://schemas.openxmlformats.org/drawingml/2006/main" noGrp="1"/>
          </p:cNvSpPr>
          <p:nvPr/>
        </p:nvSpPr>
        <p:spPr>
          <a:xfrm xmlns:a="http://schemas.openxmlformats.org/drawingml/2006/main">
            <a:off x="7315200" y="3771900"/>
            <a:ext cx="3752850" cy="4419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Condition B</a:t>
            </a:r>
          </a:p>
        </p:txBody>
      </p:sp>
      <p:sp>
        <p:nvSpPr>
          <p:cNvPr id="12" name="What condition leads to the alternative branc">
            <a:extLst xmlns:a="http://schemas.openxmlformats.org/drawingml/2006/main">
              <a:ext uri="{FF2B5EF4-FFF2-40B4-BE49-F238E27FC236}">
                <a16:creationId xmlns:a16="http://schemas.microsoft.com/office/drawing/2014/main" id="{9D57D83F-4532-4FDC-9938-BB4F759E983F}"/>
              </a:ext>
            </a:extLst>
          </p:cNvPr>
          <p:cNvSpPr>
            <a:spLocks xmlns:a="http://schemas.openxmlformats.org/drawingml/2006/main" noGrp="1"/>
          </p:cNvSpPr>
          <p:nvPr/>
        </p:nvSpPr>
        <p:spPr>
          <a:xfrm xmlns:a="http://schemas.openxmlformats.org/drawingml/2006/main">
            <a:off x="7315200" y="4130516"/>
            <a:ext cx="3752850" cy="80105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condition leads to the alternative branch?</a:t>
            </a:r>
          </a:p>
        </p:txBody>
      </p:sp>
      <p:cxnSp>
        <p:nvCxnSpPr>
          <p:cNvPr id="13" name="">
            <a:extLst xmlns:a="http://schemas.openxmlformats.org/drawingml/2006/main">
              <a:ext uri="{FF2B5EF4-FFF2-40B4-BE49-F238E27FC236}">
                <a16:creationId xmlns:a16="http://schemas.microsoft.com/office/drawing/2014/main" id="{F9A4F1C2-4EB4-467F-ADFE-7FFC8A059481}"/>
              </a:ext>
            </a:extLst>
          </p:cNvPr>
          <p:cNvCxnSpPr>
            <a:stCxn xmlns:a="http://schemas.openxmlformats.org/drawingml/2006/main" id="4" idx="2"/>
            <a:endCxn xmlns:a="http://schemas.openxmlformats.org/drawingml/2006/main" id="7" idx="0"/>
          </p:cNvCxnSpPr>
          <p:nvPr/>
        </p:nvCxnSpPr>
        <p:spPr>
          <a:xfrm xmlns:a="http://schemas.openxmlformats.org/drawingml/2006/main" flipH="1">
            <a:off x="3000375" y="3190875"/>
            <a:ext cx="3095625" cy="428625"/>
          </a:xfrm>
          <a:prstGeom xmlns:a="http://schemas.openxmlformats.org/drawingml/2006/main" prst="bentConnector4">
            <a:avLst>
              <a:gd name="adj1" fmla="val 0"/>
              <a:gd name="adj2" fmla="val 50000"/>
            </a:avLst>
          </a:prstGeom>
          <a:ln xmlns:a="http://schemas.openxmlformats.org/drawingml/2006/main" w="22860">
            <a:solidFill>
              <a:srgbClr val="2C5974"/>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39E05902-D007-47A4-80BA-5DC619964310}"/>
              </a:ext>
            </a:extLst>
          </p:cNvPr>
          <p:cNvCxnSpPr>
            <a:stCxn xmlns:a="http://schemas.openxmlformats.org/drawingml/2006/main" id="4" idx="2"/>
            <a:endCxn xmlns:a="http://schemas.openxmlformats.org/drawingml/2006/main" id="10" idx="0"/>
          </p:cNvCxnSpPr>
          <p:nvPr/>
        </p:nvCxnSpPr>
        <p:spPr>
          <a:xfrm xmlns:a="http://schemas.openxmlformats.org/drawingml/2006/main">
            <a:off x="6096000" y="3190875"/>
            <a:ext cx="3095625" cy="428625"/>
          </a:xfrm>
          <a:prstGeom xmlns:a="http://schemas.openxmlformats.org/drawingml/2006/main" prst="bentConnector4">
            <a:avLst>
              <a:gd name="adj1" fmla="val 0"/>
              <a:gd name="adj2" fmla="val 50000"/>
            </a:avLst>
          </a:prstGeom>
          <a:ln xmlns:a="http://schemas.openxmlformats.org/drawingml/2006/main" w="22860">
            <a:solidFill>
              <a:srgbClr val="2C5974"/>
            </a:solidFill>
            <a:prstDash val="solid"/>
            <a:tailEnd type="triangle" w="med" len="med"/>
          </a:ln>
        </p:spPr>
      </p:cxnSp>
      <p:sp>
        <p:nvSpPr>
          <p:cNvPr id="15" name="Outcome A">
            <a:extLst xmlns:a="http://schemas.openxmlformats.org/drawingml/2006/main">
              <a:ext uri="{FF2B5EF4-FFF2-40B4-BE49-F238E27FC236}">
                <a16:creationId xmlns:a16="http://schemas.microsoft.com/office/drawing/2014/main" id="{CBBB00A2-73A2-4A3B-9EC0-731E7376740C}"/>
              </a:ext>
            </a:extLst>
          </p:cNvPr>
          <p:cNvSpPr>
            <a:spLocks xmlns:a="http://schemas.openxmlformats.org/drawingml/2006/main" noGrp="1"/>
          </p:cNvSpPr>
          <p:nvPr/>
        </p:nvSpPr>
        <p:spPr>
          <a:xfrm xmlns:a="http://schemas.openxmlformats.org/drawingml/2006/main">
            <a:off x="952500" y="5381625"/>
            <a:ext cx="4095750" cy="714375"/>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6" name="Outcome B">
            <a:extLst xmlns:a="http://schemas.openxmlformats.org/drawingml/2006/main">
              <a:ext uri="{FF2B5EF4-FFF2-40B4-BE49-F238E27FC236}">
                <a16:creationId xmlns:a16="http://schemas.microsoft.com/office/drawing/2014/main" id="{21690FE3-FD42-4EE4-A780-6793D8CB19A2}"/>
              </a:ext>
            </a:extLst>
          </p:cNvPr>
          <p:cNvSpPr>
            <a:spLocks xmlns:a="http://schemas.openxmlformats.org/drawingml/2006/main" noGrp="1"/>
          </p:cNvSpPr>
          <p:nvPr/>
        </p:nvSpPr>
        <p:spPr>
          <a:xfrm xmlns:a="http://schemas.openxmlformats.org/drawingml/2006/main">
            <a:off x="7143750" y="5381625"/>
            <a:ext cx="4095750" cy="714375"/>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Outcome A">
            <a:extLst xmlns:a="http://schemas.openxmlformats.org/drawingml/2006/main">
              <a:ext uri="{FF2B5EF4-FFF2-40B4-BE49-F238E27FC236}">
                <a16:creationId xmlns:a16="http://schemas.microsoft.com/office/drawing/2014/main" id="{C7EF8451-D270-443D-8F06-292DBB856D90}"/>
              </a:ext>
            </a:extLst>
          </p:cNvPr>
          <p:cNvSpPr>
            <a:spLocks xmlns:a="http://schemas.openxmlformats.org/drawingml/2006/main" noGrp="1"/>
          </p:cNvSpPr>
          <p:nvPr/>
        </p:nvSpPr>
        <p:spPr>
          <a:xfrm xmlns:a="http://schemas.openxmlformats.org/drawingml/2006/main">
            <a:off x="1104900" y="5467350"/>
            <a:ext cx="3790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Outcome A</a:t>
            </a:r>
          </a:p>
        </p:txBody>
      </p:sp>
      <p:sp>
        <p:nvSpPr>
          <p:cNvPr id="18" name="What action follows each branch?">
            <a:extLst xmlns:a="http://schemas.openxmlformats.org/drawingml/2006/main">
              <a:ext uri="{FF2B5EF4-FFF2-40B4-BE49-F238E27FC236}">
                <a16:creationId xmlns:a16="http://schemas.microsoft.com/office/drawing/2014/main" id="{29B80B45-26BF-4532-82CD-35F9145F6273}"/>
              </a:ext>
            </a:extLst>
          </p:cNvPr>
          <p:cNvSpPr>
            <a:spLocks xmlns:a="http://schemas.openxmlformats.org/drawingml/2006/main" noGrp="1"/>
          </p:cNvSpPr>
          <p:nvPr/>
        </p:nvSpPr>
        <p:spPr>
          <a:xfrm xmlns:a="http://schemas.openxmlformats.org/drawingml/2006/main">
            <a:off x="1104900" y="5781675"/>
            <a:ext cx="37909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action follows each branch?</a:t>
            </a:r>
          </a:p>
        </p:txBody>
      </p:sp>
      <p:sp>
        <p:nvSpPr>
          <p:cNvPr id="19" name="Outcome B">
            <a:extLst xmlns:a="http://schemas.openxmlformats.org/drawingml/2006/main">
              <a:ext uri="{FF2B5EF4-FFF2-40B4-BE49-F238E27FC236}">
                <a16:creationId xmlns:a16="http://schemas.microsoft.com/office/drawing/2014/main" id="{F6D54EF7-9D0D-41E4-9B61-B1E35DAB9307}"/>
              </a:ext>
            </a:extLst>
          </p:cNvPr>
          <p:cNvSpPr>
            <a:spLocks xmlns:a="http://schemas.openxmlformats.org/drawingml/2006/main" noGrp="1"/>
          </p:cNvSpPr>
          <p:nvPr/>
        </p:nvSpPr>
        <p:spPr>
          <a:xfrm xmlns:a="http://schemas.openxmlformats.org/drawingml/2006/main">
            <a:off x="7296150" y="5467350"/>
            <a:ext cx="3790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172B42"/>
                </a:solidFill>
                <a:latin typeface="Arial"/>
                <a:ea typeface="Arial"/>
                <a:cs typeface="Arial"/>
              </a:defRPr>
            </a:defPPr>
            <a:lvl1pPr algn="l">
              <a:defRPr sz="1800" b="1">
                <a:solidFill>
                  <a:srgbClr val="172B42"/>
                </a:solidFill>
                <a:latin typeface="Arial"/>
                <a:ea typeface="Arial"/>
                <a:cs typeface="Arial"/>
              </a:defRPr>
            </a:lvl1pPr>
            <a:lvl2pPr algn="l">
              <a:defRPr sz="1800" b="1">
                <a:solidFill>
                  <a:srgbClr val="172B42"/>
                </a:solidFill>
                <a:latin typeface="Arial"/>
                <a:ea typeface="Arial"/>
                <a:cs typeface="Arial"/>
              </a:defRPr>
            </a:lvl2pPr>
            <a:lvl3pPr algn="l">
              <a:defRPr sz="1800" b="1">
                <a:solidFill>
                  <a:srgbClr val="172B42"/>
                </a:solidFill>
                <a:latin typeface="Arial"/>
                <a:ea typeface="Arial"/>
                <a:cs typeface="Arial"/>
              </a:defRPr>
            </a:lvl3pPr>
            <a:lvl4pPr algn="l">
              <a:defRPr sz="1800" b="1">
                <a:solidFill>
                  <a:srgbClr val="172B42"/>
                </a:solidFill>
                <a:latin typeface="Arial"/>
                <a:ea typeface="Arial"/>
                <a:cs typeface="Arial"/>
              </a:defRPr>
            </a:lvl4pPr>
            <a:lvl5pPr algn="l">
              <a:defRPr sz="1800" b="1">
                <a:solidFill>
                  <a:srgbClr val="172B42"/>
                </a:solidFill>
                <a:latin typeface="Arial"/>
                <a:ea typeface="Arial"/>
                <a:cs typeface="Arial"/>
              </a:defRPr>
            </a:lvl5pPr>
            <a:lvl6pPr algn="l">
              <a:defRPr sz="1800" b="1">
                <a:solidFill>
                  <a:srgbClr val="172B42"/>
                </a:solidFill>
                <a:latin typeface="Arial"/>
                <a:ea typeface="Arial"/>
                <a:cs typeface="Arial"/>
              </a:defRPr>
            </a:lvl6pPr>
            <a:lvl7pPr algn="l">
              <a:defRPr sz="1800" b="1">
                <a:solidFill>
                  <a:srgbClr val="172B42"/>
                </a:solidFill>
                <a:latin typeface="Arial"/>
                <a:ea typeface="Arial"/>
                <a:cs typeface="Arial"/>
              </a:defRPr>
            </a:lvl7pPr>
            <a:lvl8pPr algn="l">
              <a:defRPr sz="1800" b="1">
                <a:solidFill>
                  <a:srgbClr val="172B42"/>
                </a:solidFill>
                <a:latin typeface="Arial"/>
                <a:ea typeface="Arial"/>
                <a:cs typeface="Arial"/>
              </a:defRPr>
            </a:lvl8pPr>
            <a:lvl9pPr algn="l">
              <a:defRPr sz="1800" b="1">
                <a:solidFill>
                  <a:srgbClr val="172B42"/>
                </a:solidFill>
                <a:latin typeface="Arial"/>
                <a:ea typeface="Arial"/>
                <a:cs typeface="Arial"/>
              </a:defRPr>
            </a:lvl9pPr>
          </a:lstStyle>
          <a:p xmlns:a="http://schemas.openxmlformats.org/drawingml/2006/main">
            <a:pPr algn="l">
              <a:defRPr sz="1800" b="1">
                <a:solidFill>
                  <a:srgbClr val="172B42"/>
                </a:solidFill>
                <a:latin typeface="Arial"/>
                <a:ea typeface="Arial"/>
                <a:cs typeface="Arial"/>
              </a:defRPr>
            </a:pPr>
            <a:r>
              <a:rPr sz="1800" b="1">
                <a:solidFill>
                  <a:srgbClr val="172B42"/>
                </a:solidFill>
                <a:latin typeface="Arial"/>
                <a:ea typeface="Arial"/>
                <a:cs typeface="Arial"/>
              </a:rPr>
              <a:t>Outcome B</a:t>
            </a:r>
          </a:p>
        </p:txBody>
      </p:sp>
      <p:sp>
        <p:nvSpPr>
          <p:cNvPr id="20" name="What action follows each branch?">
            <a:extLst xmlns:a="http://schemas.openxmlformats.org/drawingml/2006/main">
              <a:ext uri="{FF2B5EF4-FFF2-40B4-BE49-F238E27FC236}">
                <a16:creationId xmlns:a16="http://schemas.microsoft.com/office/drawing/2014/main" id="{6C3B901A-4224-440F-8B11-D510160E6115}"/>
              </a:ext>
            </a:extLst>
          </p:cNvPr>
          <p:cNvSpPr>
            <a:spLocks xmlns:a="http://schemas.openxmlformats.org/drawingml/2006/main" noGrp="1"/>
          </p:cNvSpPr>
          <p:nvPr/>
        </p:nvSpPr>
        <p:spPr>
          <a:xfrm xmlns:a="http://schemas.openxmlformats.org/drawingml/2006/main">
            <a:off x="7296150" y="5781675"/>
            <a:ext cx="37909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What action follows each branch?</a:t>
            </a:r>
          </a:p>
        </p:txBody>
      </p:sp>
      <p:cxnSp>
        <p:nvCxnSpPr>
          <p:cNvPr id="21" name="">
            <a:extLst xmlns:a="http://schemas.openxmlformats.org/drawingml/2006/main">
              <a:ext uri="{FF2B5EF4-FFF2-40B4-BE49-F238E27FC236}">
                <a16:creationId xmlns:a16="http://schemas.microsoft.com/office/drawing/2014/main" id="{607D4DAF-7CED-4C38-A4B0-7B654CA07A34}"/>
              </a:ext>
            </a:extLst>
          </p:cNvPr>
          <p:cNvCxnSpPr>
            <a:stCxn xmlns:a="http://schemas.openxmlformats.org/drawingml/2006/main" id="7" idx="2"/>
            <a:endCxn xmlns:a="http://schemas.openxmlformats.org/drawingml/2006/main" id="15" idx="0"/>
          </p:cNvCxnSpPr>
          <p:nvPr/>
        </p:nvCxnSpPr>
        <p:spPr>
          <a:xfrm xmlns:a="http://schemas.openxmlformats.org/drawingml/2006/main">
            <a:off x="3000375" y="5000625"/>
            <a:ext cx="0" cy="38100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22" name="">
            <a:extLst xmlns:a="http://schemas.openxmlformats.org/drawingml/2006/main">
              <a:ext uri="{FF2B5EF4-FFF2-40B4-BE49-F238E27FC236}">
                <a16:creationId xmlns:a16="http://schemas.microsoft.com/office/drawing/2014/main" id="{9E347E65-BBA4-40F8-9301-FF137AA5AD16}"/>
              </a:ext>
            </a:extLst>
          </p:cNvPr>
          <p:cNvCxnSpPr>
            <a:stCxn xmlns:a="http://schemas.openxmlformats.org/drawingml/2006/main" id="10" idx="2"/>
            <a:endCxn xmlns:a="http://schemas.openxmlformats.org/drawingml/2006/main" id="16" idx="0"/>
          </p:cNvCxnSpPr>
          <p:nvPr/>
        </p:nvCxnSpPr>
        <p:spPr>
          <a:xfrm xmlns:a="http://schemas.openxmlformats.org/drawingml/2006/main">
            <a:off x="9191625" y="5000625"/>
            <a:ext cx="0" cy="38100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Tree>
    <p:extLst>
      <p:ext uri="{BB962C8B-B14F-4D97-AF65-F5344CB8AC3E}">
        <p14:creationId xmlns:p14="http://schemas.microsoft.com/office/powerpoint/2010/main" val="17287884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2026-10-29T17:35:19.5090000Z</dcterms:created>
  <dcterms:modified xsi:type="dcterms:W3CDTF">2026-10-29T17:35:19.5090000Z</dcterms:modified>
</coreProperties>
</file>