
<file path=[Content_Types].xml><?xml version="1.0" encoding="utf-8"?>
<Types xmlns="http://schemas.openxmlformats.org/package/2006/content-types">
  <Default Extension="xml" ContentType="application/vnd.openxmlformats-package.core-properties+xml"/>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d43b6a860d24685" /><Relationship Type="http://schemas.openxmlformats.org/officeDocument/2006/relationships/extended-properties" Target="/docProps/app.xml" Id="Re29e4a3e0ac44180" /><Relationship Type="http://schemas.openxmlformats.org/officeDocument/2006/relationships/officeDocument" Target="/ppt/presentation.xml" Id="R665361ea37d2423a" /></Relationships>
</file>

<file path=ppt/presentation.xml><?xml version="1.0" encoding="utf-8"?>
<p:presentation xmlns:p="http://schemas.openxmlformats.org/presentationml/2006/main">
  <p:sldMasterIdLst>
    <p:sldMasterId xmlns:r="http://schemas.openxmlformats.org/officeDocument/2006/relationships" id="2147483648" r:id="R415fc42f9d584182"/>
  </p:sldMasterIdLst>
  <p:notesMasterIdLst>
    <p:notesMasterId xmlns:r="http://schemas.openxmlformats.org/officeDocument/2006/relationships" r:id="R095288e64bbb4b7d"/>
  </p:notesMasterIdLst>
  <p:sldIdLst>
    <p:sldId xmlns:r="http://schemas.openxmlformats.org/officeDocument/2006/relationships" id="256" r:id="R32852f31bc3c489c"/>
    <p:sldId xmlns:r="http://schemas.openxmlformats.org/officeDocument/2006/relationships" id="257" r:id="R6db6ee6392d14798"/>
    <p:sldId xmlns:r="http://schemas.openxmlformats.org/officeDocument/2006/relationships" id="258" r:id="R1db66a27db244a72"/>
    <p:sldId xmlns:r="http://schemas.openxmlformats.org/officeDocument/2006/relationships" id="259" r:id="Rda9647f690384d09"/>
    <p:sldId xmlns:r="http://schemas.openxmlformats.org/officeDocument/2006/relationships" id="260" r:id="Rc900447bb3fa4e98"/>
    <p:sldId xmlns:r="http://schemas.openxmlformats.org/officeDocument/2006/relationships" id="261" r:id="R72cdba18d9c7446c"/>
    <p:sldId xmlns:r="http://schemas.openxmlformats.org/officeDocument/2006/relationships" id="262" r:id="R14dec5283fb74db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35528c36a1346ba" /><Relationship Type="http://schemas.openxmlformats.org/officeDocument/2006/relationships/slideMaster" Target="/ppt/slideMasters/slideMaster1.xml" Id="R415fc42f9d584182" /><Relationship Type="http://schemas.openxmlformats.org/officeDocument/2006/relationships/notesMaster" Target="/ppt/notesMasters/notesMaster1.xml" Id="R095288e64bbb4b7d" /><Relationship Type="http://schemas.openxmlformats.org/officeDocument/2006/relationships/presProps" Target="/ppt/presProps.xml" Id="R2935c8a443e1435e" /><Relationship Type="http://schemas.openxmlformats.org/officeDocument/2006/relationships/tableStyles" Target="/ppt/tableStyles.xml" Id="R53f280383e2a4287" /><Relationship Type="http://schemas.openxmlformats.org/officeDocument/2006/relationships/slide" Target="/ppt/slides/slide1.xml" Id="R32852f31bc3c489c" /><Relationship Type="http://schemas.openxmlformats.org/officeDocument/2006/relationships/slide" Target="/ppt/slides/slide2.xml" Id="R6db6ee6392d14798" /><Relationship Type="http://schemas.openxmlformats.org/officeDocument/2006/relationships/slide" Target="/ppt/slides/slide3.xml" Id="R1db66a27db244a72" /><Relationship Type="http://schemas.openxmlformats.org/officeDocument/2006/relationships/slide" Target="/ppt/slides/slide4.xml" Id="Rda9647f690384d09" /><Relationship Type="http://schemas.openxmlformats.org/officeDocument/2006/relationships/slide" Target="/ppt/slides/slide5.xml" Id="Rc900447bb3fa4e98" /><Relationship Type="http://schemas.openxmlformats.org/officeDocument/2006/relationships/slide" Target="/ppt/slides/slide6.xml" Id="R72cdba18d9c7446c" /><Relationship Type="http://schemas.openxmlformats.org/officeDocument/2006/relationships/slide" Target="/ppt/slides/slide7.xml" Id="R14dec5283fb74db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d8880c14a494f9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6964f653876449f" /><Relationship Type="http://schemas.openxmlformats.org/officeDocument/2006/relationships/notesMaster" Target="/ppt/notesMasters/notesMaster1.xml" Id="R7cc78ca209cf4b58" /></Relationships>
</file>

<file path=ppt/notesSlides/_rels/notesSlide2.xml.rels>&#65279;<?xml version="1.0" encoding="utf-8"?><Relationships xmlns="http://schemas.openxmlformats.org/package/2006/relationships"><Relationship Type="http://schemas.openxmlformats.org/officeDocument/2006/relationships/slide" Target="/ppt/slides/slide2.xml" Id="R4d70456e92c14887" /><Relationship Type="http://schemas.openxmlformats.org/officeDocument/2006/relationships/notesMaster" Target="/ppt/notesMasters/notesMaster1.xml" Id="R19570b5744f54a5e" /></Relationships>
</file>

<file path=ppt/notesSlides/_rels/notesSlide3.xml.rels>&#65279;<?xml version="1.0" encoding="utf-8"?><Relationships xmlns="http://schemas.openxmlformats.org/package/2006/relationships"><Relationship Type="http://schemas.openxmlformats.org/officeDocument/2006/relationships/slide" Target="/ppt/slides/slide3.xml" Id="R52d39873086b42b7" /><Relationship Type="http://schemas.openxmlformats.org/officeDocument/2006/relationships/notesMaster" Target="/ppt/notesMasters/notesMaster1.xml" Id="Rdb8cc4f40dd148f2" /></Relationships>
</file>

<file path=ppt/notesSlides/_rels/notesSlide4.xml.rels>&#65279;<?xml version="1.0" encoding="utf-8"?><Relationships xmlns="http://schemas.openxmlformats.org/package/2006/relationships"><Relationship Type="http://schemas.openxmlformats.org/officeDocument/2006/relationships/slide" Target="/ppt/slides/slide4.xml" Id="Rb59b436e6f8d40c3" /><Relationship Type="http://schemas.openxmlformats.org/officeDocument/2006/relationships/notesMaster" Target="/ppt/notesMasters/notesMaster1.xml" Id="Rac47398c30bd40d1" /></Relationships>
</file>

<file path=ppt/notesSlides/_rels/notesSlide5.xml.rels>&#65279;<?xml version="1.0" encoding="utf-8"?><Relationships xmlns="http://schemas.openxmlformats.org/package/2006/relationships"><Relationship Type="http://schemas.openxmlformats.org/officeDocument/2006/relationships/slide" Target="/ppt/slides/slide5.xml" Id="Rd8d593aa5f7e4ed4" /><Relationship Type="http://schemas.openxmlformats.org/officeDocument/2006/relationships/notesMaster" Target="/ppt/notesMasters/notesMaster1.xml" Id="R26cc5edb2b1f4532" /></Relationships>
</file>

<file path=ppt/notesSlides/_rels/notesSlide6.xml.rels>&#65279;<?xml version="1.0" encoding="utf-8"?><Relationships xmlns="http://schemas.openxmlformats.org/package/2006/relationships"><Relationship Type="http://schemas.openxmlformats.org/officeDocument/2006/relationships/slide" Target="/ppt/slides/slide6.xml" Id="Rd0c062405c654da4" /><Relationship Type="http://schemas.openxmlformats.org/officeDocument/2006/relationships/notesMaster" Target="/ppt/notesMasters/notesMaster1.xml" Id="Rd09bf391dd7a44c0" /></Relationships>
</file>

<file path=ppt/notesSlides/_rels/notesSlide7.xml.rels>&#65279;<?xml version="1.0" encoding="utf-8"?><Relationships xmlns="http://schemas.openxmlformats.org/package/2006/relationships"><Relationship Type="http://schemas.openxmlformats.org/officeDocument/2006/relationships/slide" Target="/ppt/slides/slide7.xml" Id="R0a3bcfb902664808" /><Relationship Type="http://schemas.openxmlformats.org/officeDocument/2006/relationships/notesMaster" Target="/ppt/notesMasters/notesMaster1.xml" Id="R52e6cbd4763b413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editable template. Replace the prompts with your own content before sharing. No sample figures represent measured results.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cc50808f2cb433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173aaa465434d02" /></Relationships>
</file>

<file path=ppt/slideLayouts/_rels/slideLayout3.xml.rels>&#65279;<?xml version="1.0" encoding="utf-8"?><Relationships xmlns="http://schemas.openxmlformats.org/package/2006/relationships"><Relationship Type="http://schemas.openxmlformats.org/officeDocument/2006/relationships/slideMaster" Target="/ppt/slideMasters/slideMaster1.xml" Id="R6e3cbf1220cb4d48" /></Relationships>
</file>

<file path=ppt/slideLayouts/_rels/slideLayout4.xml.rels>&#65279;<?xml version="1.0" encoding="utf-8"?><Relationships xmlns="http://schemas.openxmlformats.org/package/2006/relationships"><Relationship Type="http://schemas.openxmlformats.org/officeDocument/2006/relationships/slideMaster" Target="/ppt/slideMasters/slideMaster1.xml" Id="R14231beda97c48c6" /></Relationships>
</file>

<file path=ppt/slideLayouts/_rels/slideLayout5.xml.rels>&#65279;<?xml version="1.0" encoding="utf-8"?><Relationships xmlns="http://schemas.openxmlformats.org/package/2006/relationships"><Relationship Type="http://schemas.openxmlformats.org/officeDocument/2006/relationships/slideMaster" Target="/ppt/slideMasters/slideMaster1.xml" Id="R9afcd1e86ff54921" /></Relationships>
</file>

<file path=ppt/slideLayouts/_rels/slideLayout6.xml.rels>&#65279;<?xml version="1.0" encoding="utf-8"?><Relationships xmlns="http://schemas.openxmlformats.org/package/2006/relationships"><Relationship Type="http://schemas.openxmlformats.org/officeDocument/2006/relationships/slideMaster" Target="/ppt/slideMasters/slideMaster1.xml" Id="R3a5a63566bd44adf"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30C26497-B786-4F3E-B9CF-F822817CCFF9}"/>
              </a:ext>
            </a:extLst>
          </p:cNvPr>
          <p:cNvSpPr>
            <a:spLocks xmlns:a="http://schemas.openxmlformats.org/drawingml/2006/main" noGrp="1"/>
          </p:cNvSpPr>
          <p:nvPr>
            <p:ph type="title" idx="0"/>
          </p:nvPr>
        </p:nvSpPr>
        <p:spPr>
          <a:xfrm xmlns:a="http://schemas.openxmlformats.org/drawingml/2006/main">
            <a:off x="1219200" y="2590800"/>
            <a:ext cx="9753600" cy="9906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xmlns:a="http://schemas.openxmlformats.org/drawingml/2006/main"/>
        </p:txBody>
      </p:sp>
      <p:sp>
        <p:nvSpPr>
          <p:cNvPr id="2" name="Subtitle">
            <a:extLst xmlns:a="http://schemas.openxmlformats.org/drawingml/2006/main">
              <a:ext uri="{FF2B5EF4-FFF2-40B4-BE49-F238E27FC236}">
                <a16:creationId xmlns:a16="http://schemas.microsoft.com/office/drawing/2014/main" id="{68551CC5-2F17-482F-A989-8278280C47CC}"/>
              </a:ext>
            </a:extLst>
          </p:cNvPr>
          <p:cNvSpPr>
            <a:spLocks xmlns:a="http://schemas.openxmlformats.org/drawingml/2006/main" noGrp="1"/>
          </p:cNvSpPr>
          <p:nvPr>
            <p:ph type="subTitle" idx="1"/>
          </p:nvPr>
        </p:nvSpPr>
        <p:spPr>
          <a:xfrm xmlns:a="http://schemas.openxmlformats.org/drawingml/2006/main">
            <a:off x="1828800" y="3771900"/>
            <a:ext cx="8534400" cy="762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xmlns:a="http://schemas.openxmlformats.org/drawingml/2006/main"/>
        </p:txBody>
      </p:sp>
    </p:spTree>
  </p:cSld>
</p:sldLayout>
</file>

<file path=ppt/slideLayouts/slideLayout2.xml><?xml version="1.0" encoding="utf-8"?>
<p:sldLayout xmlns:p="http://schemas.openxmlformats.org/presentationml/2006/main">
  <p:cSld name="Section Header">
    <p:spTree>
      <p:nvGrpSpPr>
        <p:cNvPr id="1" name=""/>
        <p:cNvGrpSpPr/>
        <p:nvPr/>
      </p:nvGrpSpPr>
      <p:grpSpPr>
        <a:xfrm xmlns:a="http://schemas.openxmlformats.org/drawingml/2006/main"/>
      </p:grpSpPr>
      <p:sp>
        <p:nvSpPr>
          <p:cNvPr id="2" name="Section title">
            <a:extLst xmlns:a="http://schemas.openxmlformats.org/drawingml/2006/main">
              <a:ext uri="{FF2B5EF4-FFF2-40B4-BE49-F238E27FC236}">
                <a16:creationId xmlns:a16="http://schemas.microsoft.com/office/drawing/2014/main" id="{2CA862B9-BA98-4517-8D09-F15F7C8B9050}"/>
              </a:ext>
            </a:extLst>
          </p:cNvPr>
          <p:cNvSpPr>
            <a:spLocks xmlns:a="http://schemas.openxmlformats.org/drawingml/2006/main" noGrp="1"/>
          </p:cNvSpPr>
          <p:nvPr>
            <p:ph type="title" idx="0"/>
          </p:nvPr>
        </p:nvSpPr>
        <p:spPr>
          <a:xfrm xmlns:a="http://schemas.openxmlformats.org/drawingml/2006/main">
            <a:off x="1219200" y="2857500"/>
            <a:ext cx="9753600" cy="1143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xmlns:a="http://schemas.openxmlformats.org/drawingml/2006/main"/>
        </p:txBody>
      </p:sp>
    </p:spTree>
  </p:cSld>
</p:sldLayout>
</file>

<file path=ppt/slideLayouts/slideLayout3.xml><?xml version="1.0" encoding="utf-8"?>
<p:sldLayout xmlns:p="http://schemas.openxmlformats.org/presentationml/2006/main">
  <p:cSld name="Title and Body">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D9F73679-488A-4435-979A-5C6B5800A1DC}"/>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Body">
            <a:extLst xmlns:a="http://schemas.openxmlformats.org/drawingml/2006/main">
              <a:ext uri="{FF2B5EF4-FFF2-40B4-BE49-F238E27FC236}">
                <a16:creationId xmlns:a16="http://schemas.microsoft.com/office/drawing/2014/main" id="{038C4C48-0DF8-4DC0-8121-5E992459662F}"/>
              </a:ext>
            </a:extLst>
          </p:cNvPr>
          <p:cNvSpPr>
            <a:spLocks xmlns:a="http://schemas.openxmlformats.org/drawingml/2006/main" noGrp="1"/>
          </p:cNvSpPr>
          <p:nvPr>
            <p:ph type="body" idx="1"/>
          </p:nvPr>
        </p:nvSpPr>
        <p:spPr>
          <a:xfrm xmlns:a="http://schemas.openxmlformats.org/drawingml/2006/main">
            <a:off x="685800" y="1905000"/>
            <a:ext cx="108204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4.xml><?xml version="1.0" encoding="utf-8"?>
<p:sldLayout xmlns:p="http://schemas.openxmlformats.org/presentationml/2006/main">
  <p:cSld name="Title and Two Column">
    <p:spTree>
      <p:nvGrpSpPr>
        <p:cNvPr id="1" name=""/>
        <p:cNvGrpSpPr/>
        <p:nvPr/>
      </p:nvGrpSpPr>
      <p:grpSpPr>
        <a:xfrm xmlns:a="http://schemas.openxmlformats.org/drawingml/2006/main"/>
      </p:grpSpPr>
      <p:sp>
        <p:nvSpPr>
          <p:cNvPr id="4" name="Title">
            <a:extLst xmlns:a="http://schemas.openxmlformats.org/drawingml/2006/main">
              <a:ext uri="{FF2B5EF4-FFF2-40B4-BE49-F238E27FC236}">
                <a16:creationId xmlns:a16="http://schemas.microsoft.com/office/drawing/2014/main" id="{6EFB84EB-1B1B-4DDE-B860-934DAC84C56B}"/>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7876507F-BDEC-4617-B995-6416CDA2649B}"/>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
        <p:nvSpPr>
          <p:cNvPr id="3" name="Right column">
            <a:extLst xmlns:a="http://schemas.openxmlformats.org/drawingml/2006/main">
              <a:ext uri="{FF2B5EF4-FFF2-40B4-BE49-F238E27FC236}">
                <a16:creationId xmlns:a16="http://schemas.microsoft.com/office/drawing/2014/main" id="{83AEA7A6-75B1-402A-8DB2-79A181B58F1C}"/>
              </a:ext>
            </a:extLst>
          </p:cNvPr>
          <p:cNvSpPr>
            <a:spLocks xmlns:a="http://schemas.openxmlformats.org/drawingml/2006/main" noGrp="1"/>
          </p:cNvSpPr>
          <p:nvPr>
            <p:ph type="body" idx="2"/>
          </p:nvPr>
        </p:nvSpPr>
        <p:spPr>
          <a:xfrm xmlns:a="http://schemas.openxmlformats.org/drawingml/2006/main">
            <a:off x="64770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Tree>
  </p:cSld>
</p:sldLayout>
</file>

<file path=ppt/slideLayouts/slideLayout5.xml><?xml version="1.0" encoding="utf-8"?>
<p:sldLayout xmlns:p="http://schemas.openxmlformats.org/presentationml/2006/main">
  <p:cSld name="Title and One Column">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93A7662B-2FB8-4DD8-B761-5E90E5EA27F1}"/>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38A79A0A-BA1E-4A24-BF82-49D61454EF1B}"/>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6.xml><?xml version="1.0" encoding="utf-8"?>
<p:sldLayout xmlns:p="http://schemas.openxmlformats.org/presentationml/2006/main" type="blank">
  <p:cSld name="Blank">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442b1a2f3244573" /><Relationship Type="http://schemas.openxmlformats.org/officeDocument/2006/relationships/slideLayout" Target="/ppt/slideLayouts/slideLayout1.xml" Id="R5711fe9e7d394281" /><Relationship Type="http://schemas.openxmlformats.org/officeDocument/2006/relationships/slideLayout" Target="/ppt/slideLayouts/slideLayout2.xml" Id="R5985bcffa09c4f8e" /><Relationship Type="http://schemas.openxmlformats.org/officeDocument/2006/relationships/slideLayout" Target="/ppt/slideLayouts/slideLayout3.xml" Id="R6c0c9c2a9e944694" /><Relationship Type="http://schemas.openxmlformats.org/officeDocument/2006/relationships/slideLayout" Target="/ppt/slideLayouts/slideLayout4.xml" Id="R940255fa255a4a16" /><Relationship Type="http://schemas.openxmlformats.org/officeDocument/2006/relationships/slideLayout" Target="/ppt/slideLayouts/slideLayout5.xml" Id="R8b615aefa47a40f7" /><Relationship Type="http://schemas.openxmlformats.org/officeDocument/2006/relationships/slideLayout" Target="/ppt/slideLayouts/slideLayout6.xml" Id="R6b752632cee74b6d"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711fe9e7d394281"/>
    <p:sldLayoutId xmlns:r="http://schemas.openxmlformats.org/officeDocument/2006/relationships" id="2147483650" r:id="R5985bcffa09c4f8e"/>
    <p:sldLayoutId xmlns:r="http://schemas.openxmlformats.org/officeDocument/2006/relationships" id="2147483651" r:id="R6c0c9c2a9e944694"/>
    <p:sldLayoutId xmlns:r="http://schemas.openxmlformats.org/officeDocument/2006/relationships" id="2147483652" r:id="R940255fa255a4a16"/>
    <p:sldLayoutId xmlns:r="http://schemas.openxmlformats.org/officeDocument/2006/relationships" id="2147483653" r:id="R8b615aefa47a40f7"/>
    <p:sldLayoutId xmlns:r="http://schemas.openxmlformats.org/officeDocument/2006/relationships" id="2147483654" r:id="R6b752632cee74b6d"/>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6.xml" Id="R9d9ab04fe40746db" /><Relationship Type="http://schemas.openxmlformats.org/officeDocument/2006/relationships/notesSlide" Target="/ppt/notesSlides/notesSlide1.xml" Id="Rb87a1aa5023a488e" /></Relationships>
</file>

<file path=ppt/slides/_rels/slide2.xml.rels>&#65279;<?xml version="1.0" encoding="utf-8"?><Relationships xmlns="http://schemas.openxmlformats.org/package/2006/relationships"><Relationship Type="http://schemas.openxmlformats.org/officeDocument/2006/relationships/slideLayout" Target="/ppt/slideLayouts/slideLayout6.xml" Id="R9f7605c0f3ff4502" /><Relationship Type="http://schemas.openxmlformats.org/officeDocument/2006/relationships/notesSlide" Target="/ppt/notesSlides/notesSlide2.xml" Id="Rc8b6e926259442f3" /></Relationships>
</file>

<file path=ppt/slides/_rels/slide3.xml.rels>&#65279;<?xml version="1.0" encoding="utf-8"?><Relationships xmlns="http://schemas.openxmlformats.org/package/2006/relationships"><Relationship Type="http://schemas.openxmlformats.org/officeDocument/2006/relationships/slideLayout" Target="/ppt/slideLayouts/slideLayout6.xml" Id="Rfc535e9a681e4c59" /><Relationship Type="http://schemas.openxmlformats.org/officeDocument/2006/relationships/notesSlide" Target="/ppt/notesSlides/notesSlide3.xml" Id="R73952198c6a04daa" /></Relationships>
</file>

<file path=ppt/slides/_rels/slide4.xml.rels>&#65279;<?xml version="1.0" encoding="utf-8"?><Relationships xmlns="http://schemas.openxmlformats.org/package/2006/relationships"><Relationship Type="http://schemas.openxmlformats.org/officeDocument/2006/relationships/slideLayout" Target="/ppt/slideLayouts/slideLayout6.xml" Id="Rca582c3ae8ca4f5d" /><Relationship Type="http://schemas.openxmlformats.org/officeDocument/2006/relationships/notesSlide" Target="/ppt/notesSlides/notesSlide4.xml" Id="R6bd469d942274614" /></Relationships>
</file>

<file path=ppt/slides/_rels/slide5.xml.rels>&#65279;<?xml version="1.0" encoding="utf-8"?><Relationships xmlns="http://schemas.openxmlformats.org/package/2006/relationships"><Relationship Type="http://schemas.openxmlformats.org/officeDocument/2006/relationships/slideLayout" Target="/ppt/slideLayouts/slideLayout6.xml" Id="Rb20bd9990ce04288" /><Relationship Type="http://schemas.openxmlformats.org/officeDocument/2006/relationships/notesSlide" Target="/ppt/notesSlides/notesSlide5.xml" Id="Ra566eceee3f2427f" /></Relationships>
</file>

<file path=ppt/slides/_rels/slide6.xml.rels>&#65279;<?xml version="1.0" encoding="utf-8"?><Relationships xmlns="http://schemas.openxmlformats.org/package/2006/relationships"><Relationship Type="http://schemas.openxmlformats.org/officeDocument/2006/relationships/slideLayout" Target="/ppt/slideLayouts/slideLayout6.xml" Id="Ra87c6935d1e24643" /><Relationship Type="http://schemas.openxmlformats.org/officeDocument/2006/relationships/notesSlide" Target="/ppt/notesSlides/notesSlide6.xml" Id="R6bc7e5f8fe424f3f" /></Relationships>
</file>

<file path=ppt/slides/_rels/slide7.xml.rels>&#65279;<?xml version="1.0" encoding="utf-8"?><Relationships xmlns="http://schemas.openxmlformats.org/package/2006/relationships"><Relationship Type="http://schemas.openxmlformats.org/officeDocument/2006/relationships/slideLayout" Target="/ppt/slideLayouts/slideLayout6.xml" Id="R0cf71635634c4359" /><Relationship Type="http://schemas.openxmlformats.org/officeDocument/2006/relationships/notesSlide" Target="/ppt/notesSlides/notesSlide7.xml" Id="R6fb94a367f1f4f39" /></Relationships>
</file>

<file path=ppt/slides/slide1.xml><?xml version="1.0" encoding="utf-8"?>
<p:sld xmlns:p="http://schemas.openxmlformats.org/presentationml/2006/main">
  <p:cSld>
    <p:bg>
      <p:bgPr>
        <a:solidFill xmlns:a="http://schemas.openxmlformats.org/drawingml/2006/main">
          <a:srgbClr val="17384B"/>
        </a:solidFill>
      </p:bgPr>
    </p:bg>
    <p:spTree>
      <p:nvGrpSpPr>
        <p:cNvPr id="1" name=""/>
        <p:cNvGrpSpPr/>
        <p:nvPr/>
      </p:nvGrpSpPr>
      <p:grpSpPr>
        <a:xfrm xmlns:a="http://schemas.openxmlformats.org/drawingml/2006/main"/>
      </p:grpSpPr>
      <p:sp>
        <p:nvSpPr>
          <p:cNvPr id="4" name="Dissertation Presentation">
            <a:extLst xmlns:a="http://schemas.openxmlformats.org/drawingml/2006/main">
              <a:ext uri="{FF2B5EF4-FFF2-40B4-BE49-F238E27FC236}">
                <a16:creationId xmlns:a16="http://schemas.microsoft.com/office/drawing/2014/main" id="{DBD8B11D-7011-42A1-BEA6-AC03E14D12FF}"/>
              </a:ext>
            </a:extLst>
          </p:cNvPr>
          <p:cNvSpPr>
            <a:spLocks xmlns:a="http://schemas.openxmlformats.org/drawingml/2006/main" noGrp="1"/>
          </p:cNvSpPr>
          <p:nvPr/>
        </p:nvSpPr>
        <p:spPr>
          <a:xfrm xmlns:a="http://schemas.openxmlformats.org/drawingml/2006/main">
            <a:off x="723900" y="1695450"/>
            <a:ext cx="10572750" cy="1809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4500" b="1">
                <a:solidFill>
                  <a:srgbClr val="FFFFFF"/>
                </a:solidFill>
                <a:latin typeface="Arial"/>
                <a:ea typeface="Arial"/>
                <a:cs typeface="Arial"/>
              </a:defRPr>
            </a:defPPr>
            <a:lvl1pPr algn="l">
              <a:defRPr sz="4500" b="1">
                <a:solidFill>
                  <a:srgbClr val="FFFFFF"/>
                </a:solidFill>
                <a:latin typeface="Arial"/>
                <a:ea typeface="Arial"/>
                <a:cs typeface="Arial"/>
              </a:defRPr>
            </a:lvl1pPr>
            <a:lvl2pPr algn="l">
              <a:defRPr sz="4500" b="1">
                <a:solidFill>
                  <a:srgbClr val="FFFFFF"/>
                </a:solidFill>
                <a:latin typeface="Arial"/>
                <a:ea typeface="Arial"/>
                <a:cs typeface="Arial"/>
              </a:defRPr>
            </a:lvl2pPr>
            <a:lvl3pPr algn="l">
              <a:defRPr sz="4500" b="1">
                <a:solidFill>
                  <a:srgbClr val="FFFFFF"/>
                </a:solidFill>
                <a:latin typeface="Arial"/>
                <a:ea typeface="Arial"/>
                <a:cs typeface="Arial"/>
              </a:defRPr>
            </a:lvl3pPr>
            <a:lvl4pPr algn="l">
              <a:defRPr sz="4500" b="1">
                <a:solidFill>
                  <a:srgbClr val="FFFFFF"/>
                </a:solidFill>
                <a:latin typeface="Arial"/>
                <a:ea typeface="Arial"/>
                <a:cs typeface="Arial"/>
              </a:defRPr>
            </a:lvl4pPr>
            <a:lvl5pPr algn="l">
              <a:defRPr sz="4500" b="1">
                <a:solidFill>
                  <a:srgbClr val="FFFFFF"/>
                </a:solidFill>
                <a:latin typeface="Arial"/>
                <a:ea typeface="Arial"/>
                <a:cs typeface="Arial"/>
              </a:defRPr>
            </a:lvl5pPr>
            <a:lvl6pPr algn="l">
              <a:defRPr sz="4500" b="1">
                <a:solidFill>
                  <a:srgbClr val="FFFFFF"/>
                </a:solidFill>
                <a:latin typeface="Arial"/>
                <a:ea typeface="Arial"/>
                <a:cs typeface="Arial"/>
              </a:defRPr>
            </a:lvl6pPr>
            <a:lvl7pPr algn="l">
              <a:defRPr sz="4500" b="1">
                <a:solidFill>
                  <a:srgbClr val="FFFFFF"/>
                </a:solidFill>
                <a:latin typeface="Arial"/>
                <a:ea typeface="Arial"/>
                <a:cs typeface="Arial"/>
              </a:defRPr>
            </a:lvl7pPr>
            <a:lvl8pPr algn="l">
              <a:defRPr sz="4500" b="1">
                <a:solidFill>
                  <a:srgbClr val="FFFFFF"/>
                </a:solidFill>
                <a:latin typeface="Arial"/>
                <a:ea typeface="Arial"/>
                <a:cs typeface="Arial"/>
              </a:defRPr>
            </a:lvl8pPr>
            <a:lvl9pPr algn="l">
              <a:defRPr sz="4500" b="1">
                <a:solidFill>
                  <a:srgbClr val="FFFFFF"/>
                </a:solidFill>
                <a:latin typeface="Arial"/>
                <a:ea typeface="Arial"/>
                <a:cs typeface="Arial"/>
              </a:defRPr>
            </a:lvl9pPr>
          </a:lstStyle>
          <a:p xmlns:a="http://schemas.openxmlformats.org/drawingml/2006/main">
            <a:pPr algn="l">
              <a:defRPr sz="4500" b="1">
                <a:solidFill>
                  <a:srgbClr val="FFFFFF"/>
                </a:solidFill>
                <a:latin typeface="Arial"/>
                <a:ea typeface="Arial"/>
                <a:cs typeface="Arial"/>
              </a:defRPr>
            </a:pPr>
            <a:r>
              <a:rPr sz="4500" b="1">
                <a:solidFill>
                  <a:srgbClr val="FFFFFF"/>
                </a:solidFill>
                <a:latin typeface="Arial"/>
                <a:ea typeface="Arial"/>
                <a:cs typeface="Arial"/>
              </a:rPr>
              <a:t>Dissertation Presentation</a:t>
            </a:r>
          </a:p>
        </p:txBody>
      </p:sp>
      <p:sp>
        <p:nvSpPr>
          <p:cNvPr id="2" name="Build an editable dissertation presentation t">
            <a:extLst xmlns:a="http://schemas.openxmlformats.org/drawingml/2006/main">
              <a:ext uri="{FF2B5EF4-FFF2-40B4-BE49-F238E27FC236}">
                <a16:creationId xmlns:a16="http://schemas.microsoft.com/office/drawing/2014/main" id="{503EA9DE-90C2-4D58-9A5C-08C740B3A0A8}"/>
              </a:ext>
            </a:extLst>
          </p:cNvPr>
          <p:cNvSpPr>
            <a:spLocks xmlns:a="http://schemas.openxmlformats.org/drawingml/2006/main" noGrp="1"/>
          </p:cNvSpPr>
          <p:nvPr/>
        </p:nvSpPr>
        <p:spPr>
          <a:xfrm xmlns:a="http://schemas.openxmlformats.org/drawingml/2006/main">
            <a:off x="762000" y="3952875"/>
            <a:ext cx="10001250" cy="1190625"/>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100" b="0">
                <a:solidFill>
                  <a:srgbClr val="D9E6EB"/>
                </a:solidFill>
                <a:latin typeface="Arial"/>
                <a:ea typeface="Arial"/>
                <a:cs typeface="Arial"/>
              </a:defRPr>
            </a:defPPr>
            <a:lvl1pPr algn="l">
              <a:defRPr sz="2100" b="0">
                <a:solidFill>
                  <a:srgbClr val="D9E6EB"/>
                </a:solidFill>
                <a:latin typeface="Arial"/>
                <a:ea typeface="Arial"/>
                <a:cs typeface="Arial"/>
              </a:defRPr>
            </a:lvl1pPr>
            <a:lvl2pPr algn="l">
              <a:defRPr sz="2100" b="0">
                <a:solidFill>
                  <a:srgbClr val="D9E6EB"/>
                </a:solidFill>
                <a:latin typeface="Arial"/>
                <a:ea typeface="Arial"/>
                <a:cs typeface="Arial"/>
              </a:defRPr>
            </a:lvl2pPr>
            <a:lvl3pPr algn="l">
              <a:defRPr sz="2100" b="0">
                <a:solidFill>
                  <a:srgbClr val="D9E6EB"/>
                </a:solidFill>
                <a:latin typeface="Arial"/>
                <a:ea typeface="Arial"/>
                <a:cs typeface="Arial"/>
              </a:defRPr>
            </a:lvl3pPr>
            <a:lvl4pPr algn="l">
              <a:defRPr sz="2100" b="0">
                <a:solidFill>
                  <a:srgbClr val="D9E6EB"/>
                </a:solidFill>
                <a:latin typeface="Arial"/>
                <a:ea typeface="Arial"/>
                <a:cs typeface="Arial"/>
              </a:defRPr>
            </a:lvl4pPr>
            <a:lvl5pPr algn="l">
              <a:defRPr sz="2100" b="0">
                <a:solidFill>
                  <a:srgbClr val="D9E6EB"/>
                </a:solidFill>
                <a:latin typeface="Arial"/>
                <a:ea typeface="Arial"/>
                <a:cs typeface="Arial"/>
              </a:defRPr>
            </a:lvl5pPr>
            <a:lvl6pPr algn="l">
              <a:defRPr sz="2100" b="0">
                <a:solidFill>
                  <a:srgbClr val="D9E6EB"/>
                </a:solidFill>
                <a:latin typeface="Arial"/>
                <a:ea typeface="Arial"/>
                <a:cs typeface="Arial"/>
              </a:defRPr>
            </a:lvl6pPr>
            <a:lvl7pPr algn="l">
              <a:defRPr sz="2100" b="0">
                <a:solidFill>
                  <a:srgbClr val="D9E6EB"/>
                </a:solidFill>
                <a:latin typeface="Arial"/>
                <a:ea typeface="Arial"/>
                <a:cs typeface="Arial"/>
              </a:defRPr>
            </a:lvl7pPr>
            <a:lvl8pPr algn="l">
              <a:defRPr sz="2100" b="0">
                <a:solidFill>
                  <a:srgbClr val="D9E6EB"/>
                </a:solidFill>
                <a:latin typeface="Arial"/>
                <a:ea typeface="Arial"/>
                <a:cs typeface="Arial"/>
              </a:defRPr>
            </a:lvl8pPr>
            <a:lvl9pPr algn="l">
              <a:defRPr sz="2100" b="0">
                <a:solidFill>
                  <a:srgbClr val="D9E6EB"/>
                </a:solidFill>
                <a:latin typeface="Arial"/>
                <a:ea typeface="Arial"/>
                <a:cs typeface="Arial"/>
              </a:defRPr>
            </a:lvl9pPr>
          </a:lstStyle>
          <a:p xmlns:a="http://schemas.openxmlformats.org/drawingml/2006/main">
            <a:pPr algn="l">
              <a:defRPr sz="2100" b="0">
                <a:solidFill>
                  <a:srgbClr val="D9E6EB"/>
                </a:solidFill>
                <a:latin typeface="Arial"/>
                <a:ea typeface="Arial"/>
                <a:cs typeface="Arial"/>
              </a:defRPr>
            </a:pPr>
            <a:r>
              <a:rPr sz="2100" b="0">
                <a:solidFill>
                  <a:srgbClr val="D9E6EB"/>
                </a:solidFill>
                <a:latin typeface="Arial"/>
                <a:ea typeface="Arial"/>
                <a:cs typeface="Arial"/>
              </a:rPr>
              <a:t>Build an editable dissertation presentation that connects the research problem, approach and findings. Follow your institution’s expectations and make the limitations easy to locate.</a:t>
            </a:r>
          </a:p>
        </p:txBody>
      </p:sp>
      <p:sp>
        <p:nvSpPr>
          <p:cNvPr id="3" name="English editable presentation starter">
            <a:extLst xmlns:a="http://schemas.openxmlformats.org/drawingml/2006/main">
              <a:ext uri="{FF2B5EF4-FFF2-40B4-BE49-F238E27FC236}">
                <a16:creationId xmlns:a16="http://schemas.microsoft.com/office/drawing/2014/main" id="{8608273D-9C7B-4422-A7FB-AC172DE8E254}"/>
              </a:ext>
            </a:extLst>
          </p:cNvPr>
          <p:cNvSpPr>
            <a:spLocks xmlns:a="http://schemas.openxmlformats.org/drawingml/2006/main" noGrp="1"/>
          </p:cNvSpPr>
          <p:nvPr/>
        </p:nvSpPr>
        <p:spPr>
          <a:xfrm xmlns:a="http://schemas.openxmlformats.org/drawingml/2006/main">
            <a:off x="762000" y="6143625"/>
            <a:ext cx="10287000" cy="2857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425" b="0">
                <a:solidFill>
                  <a:srgbClr val="D9E6EB"/>
                </a:solidFill>
                <a:latin typeface="Arial"/>
                <a:ea typeface="Arial"/>
                <a:cs typeface="Arial"/>
              </a:defRPr>
            </a:defPPr>
            <a:lvl1pPr algn="l">
              <a:defRPr sz="1425" b="0">
                <a:solidFill>
                  <a:srgbClr val="D9E6EB"/>
                </a:solidFill>
                <a:latin typeface="Arial"/>
                <a:ea typeface="Arial"/>
                <a:cs typeface="Arial"/>
              </a:defRPr>
            </a:lvl1pPr>
            <a:lvl2pPr algn="l">
              <a:defRPr sz="1425" b="0">
                <a:solidFill>
                  <a:srgbClr val="D9E6EB"/>
                </a:solidFill>
                <a:latin typeface="Arial"/>
                <a:ea typeface="Arial"/>
                <a:cs typeface="Arial"/>
              </a:defRPr>
            </a:lvl2pPr>
            <a:lvl3pPr algn="l">
              <a:defRPr sz="1425" b="0">
                <a:solidFill>
                  <a:srgbClr val="D9E6EB"/>
                </a:solidFill>
                <a:latin typeface="Arial"/>
                <a:ea typeface="Arial"/>
                <a:cs typeface="Arial"/>
              </a:defRPr>
            </a:lvl3pPr>
            <a:lvl4pPr algn="l">
              <a:defRPr sz="1425" b="0">
                <a:solidFill>
                  <a:srgbClr val="D9E6EB"/>
                </a:solidFill>
                <a:latin typeface="Arial"/>
                <a:ea typeface="Arial"/>
                <a:cs typeface="Arial"/>
              </a:defRPr>
            </a:lvl4pPr>
            <a:lvl5pPr algn="l">
              <a:defRPr sz="1425" b="0">
                <a:solidFill>
                  <a:srgbClr val="D9E6EB"/>
                </a:solidFill>
                <a:latin typeface="Arial"/>
                <a:ea typeface="Arial"/>
                <a:cs typeface="Arial"/>
              </a:defRPr>
            </a:lvl5pPr>
            <a:lvl6pPr algn="l">
              <a:defRPr sz="1425" b="0">
                <a:solidFill>
                  <a:srgbClr val="D9E6EB"/>
                </a:solidFill>
                <a:latin typeface="Arial"/>
                <a:ea typeface="Arial"/>
                <a:cs typeface="Arial"/>
              </a:defRPr>
            </a:lvl6pPr>
            <a:lvl7pPr algn="l">
              <a:defRPr sz="1425" b="0">
                <a:solidFill>
                  <a:srgbClr val="D9E6EB"/>
                </a:solidFill>
                <a:latin typeface="Arial"/>
                <a:ea typeface="Arial"/>
                <a:cs typeface="Arial"/>
              </a:defRPr>
            </a:lvl7pPr>
            <a:lvl8pPr algn="l">
              <a:defRPr sz="1425" b="0">
                <a:solidFill>
                  <a:srgbClr val="D9E6EB"/>
                </a:solidFill>
                <a:latin typeface="Arial"/>
                <a:ea typeface="Arial"/>
                <a:cs typeface="Arial"/>
              </a:defRPr>
            </a:lvl8pPr>
            <a:lvl9pPr algn="l">
              <a:defRPr sz="1425" b="0">
                <a:solidFill>
                  <a:srgbClr val="D9E6EB"/>
                </a:solidFill>
                <a:latin typeface="Arial"/>
                <a:ea typeface="Arial"/>
                <a:cs typeface="Arial"/>
              </a:defRPr>
            </a:lvl9pPr>
          </a:lstStyle>
          <a:p xmlns:a="http://schemas.openxmlformats.org/drawingml/2006/main">
            <a:pPr algn="l">
              <a:defRPr sz="1425" b="0">
                <a:solidFill>
                  <a:srgbClr val="D9E6EB"/>
                </a:solidFill>
                <a:latin typeface="Arial"/>
                <a:ea typeface="Arial"/>
                <a:cs typeface="Arial"/>
              </a:defRPr>
            </a:pPr>
            <a:r>
              <a:rPr sz="1425" b="0">
                <a:solidFill>
                  <a:srgbClr val="D9E6EB"/>
                </a:solidFill>
                <a:latin typeface="Arial"/>
                <a:ea typeface="Arial"/>
                <a:cs typeface="Arial"/>
              </a:rPr>
              <a:t>English editable presentation starter</a:t>
            </a:r>
          </a:p>
        </p:txBody>
      </p:sp>
    </p:spTree>
    <p:extLst>
      <p:ext uri="{BB962C8B-B14F-4D97-AF65-F5344CB8AC3E}">
        <p14:creationId xmlns:p14="http://schemas.microsoft.com/office/powerpoint/2010/main" val="1007344751"/>
      </p:ext>
    </p:extLst>
  </p:cSld>
</p:sld>
</file>

<file path=ppt/slides/slide2.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Research problem">
            <a:extLst xmlns:a="http://schemas.openxmlformats.org/drawingml/2006/main">
              <a:ext uri="{FF2B5EF4-FFF2-40B4-BE49-F238E27FC236}">
                <a16:creationId xmlns:a16="http://schemas.microsoft.com/office/drawing/2014/main" id="{A885C094-516A-4B13-BFE4-46BD33D8FA63}"/>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Research problem</a:t>
            </a:r>
          </a:p>
        </p:txBody>
      </p:sp>
      <p:sp>
        <p:nvSpPr>
          <p:cNvPr id="2" name="State the problem and the question investigat">
            <a:extLst xmlns:a="http://schemas.openxmlformats.org/drawingml/2006/main">
              <a:ext uri="{FF2B5EF4-FFF2-40B4-BE49-F238E27FC236}">
                <a16:creationId xmlns:a16="http://schemas.microsoft.com/office/drawing/2014/main" id="{B7130F82-9005-4D2B-B248-4ABD6125BBD2}"/>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State the problem and the question investigated.</a:t>
            </a:r>
          </a:p>
        </p:txBody>
      </p:sp>
      <p:sp>
        <p:nvSpPr>
          <p:cNvPr id="3" name="English editable starter. Replace prompts wit">
            <a:extLst xmlns:a="http://schemas.openxmlformats.org/drawingml/2006/main">
              <a:ext uri="{FF2B5EF4-FFF2-40B4-BE49-F238E27FC236}">
                <a16:creationId xmlns:a16="http://schemas.microsoft.com/office/drawing/2014/main" id="{D3B60C93-1600-4954-9314-B03E5510B3C6}"/>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Main point">
            <a:extLst xmlns:a="http://schemas.openxmlformats.org/drawingml/2006/main">
              <a:ext uri="{FF2B5EF4-FFF2-40B4-BE49-F238E27FC236}">
                <a16:creationId xmlns:a16="http://schemas.microsoft.com/office/drawing/2014/main" id="{ACB55FF2-32E0-410F-91FF-E1D7D2F0B336}"/>
              </a:ext>
            </a:extLst>
          </p:cNvPr>
          <p:cNvSpPr>
            <a:spLocks xmlns:a="http://schemas.openxmlformats.org/drawingml/2006/main" noGrp="1"/>
          </p:cNvSpPr>
          <p:nvPr/>
        </p:nvSpPr>
        <p:spPr>
          <a:xfrm xmlns:a="http://schemas.openxmlformats.org/drawingml/2006/main">
            <a:off x="609600" y="2714625"/>
            <a:ext cx="5191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Main point</a:t>
            </a:r>
          </a:p>
        </p:txBody>
      </p:sp>
      <p:sp>
        <p:nvSpPr>
          <p:cNvPr id="5" name="Add a concise statement that answers the ques">
            <a:extLst xmlns:a="http://schemas.openxmlformats.org/drawingml/2006/main">
              <a:ext uri="{FF2B5EF4-FFF2-40B4-BE49-F238E27FC236}">
                <a16:creationId xmlns:a16="http://schemas.microsoft.com/office/drawing/2014/main" id="{B9D9F4C7-63DD-46CB-A493-882D1A59FAD3}"/>
              </a:ext>
            </a:extLst>
          </p:cNvPr>
          <p:cNvSpPr>
            <a:spLocks xmlns:a="http://schemas.openxmlformats.org/drawingml/2006/main" noGrp="1"/>
          </p:cNvSpPr>
          <p:nvPr/>
        </p:nvSpPr>
        <p:spPr>
          <a:xfrm xmlns:a="http://schemas.openxmlformats.org/drawingml/2006/main">
            <a:off x="609600" y="3543300"/>
            <a:ext cx="4953000"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172B42"/>
                </a:solidFill>
                <a:latin typeface="Arial"/>
                <a:ea typeface="Arial"/>
                <a:cs typeface="Arial"/>
              </a:defRPr>
            </a:defPPr>
            <a:lvl1pPr algn="l">
              <a:defRPr sz="2250" b="0">
                <a:solidFill>
                  <a:srgbClr val="172B42"/>
                </a:solidFill>
                <a:latin typeface="Arial"/>
                <a:ea typeface="Arial"/>
                <a:cs typeface="Arial"/>
              </a:defRPr>
            </a:lvl1pPr>
            <a:lvl2pPr algn="l">
              <a:defRPr sz="2250" b="0">
                <a:solidFill>
                  <a:srgbClr val="172B42"/>
                </a:solidFill>
                <a:latin typeface="Arial"/>
                <a:ea typeface="Arial"/>
                <a:cs typeface="Arial"/>
              </a:defRPr>
            </a:lvl2pPr>
            <a:lvl3pPr algn="l">
              <a:defRPr sz="2250" b="0">
                <a:solidFill>
                  <a:srgbClr val="172B42"/>
                </a:solidFill>
                <a:latin typeface="Arial"/>
                <a:ea typeface="Arial"/>
                <a:cs typeface="Arial"/>
              </a:defRPr>
            </a:lvl3pPr>
            <a:lvl4pPr algn="l">
              <a:defRPr sz="2250" b="0">
                <a:solidFill>
                  <a:srgbClr val="172B42"/>
                </a:solidFill>
                <a:latin typeface="Arial"/>
                <a:ea typeface="Arial"/>
                <a:cs typeface="Arial"/>
              </a:defRPr>
            </a:lvl4pPr>
            <a:lvl5pPr algn="l">
              <a:defRPr sz="2250" b="0">
                <a:solidFill>
                  <a:srgbClr val="172B42"/>
                </a:solidFill>
                <a:latin typeface="Arial"/>
                <a:ea typeface="Arial"/>
                <a:cs typeface="Arial"/>
              </a:defRPr>
            </a:lvl5pPr>
            <a:lvl6pPr algn="l">
              <a:defRPr sz="2250" b="0">
                <a:solidFill>
                  <a:srgbClr val="172B42"/>
                </a:solidFill>
                <a:latin typeface="Arial"/>
                <a:ea typeface="Arial"/>
                <a:cs typeface="Arial"/>
              </a:defRPr>
            </a:lvl6pPr>
            <a:lvl7pPr algn="l">
              <a:defRPr sz="2250" b="0">
                <a:solidFill>
                  <a:srgbClr val="172B42"/>
                </a:solidFill>
                <a:latin typeface="Arial"/>
                <a:ea typeface="Arial"/>
                <a:cs typeface="Arial"/>
              </a:defRPr>
            </a:lvl7pPr>
            <a:lvl8pPr algn="l">
              <a:defRPr sz="2250" b="0">
                <a:solidFill>
                  <a:srgbClr val="172B42"/>
                </a:solidFill>
                <a:latin typeface="Arial"/>
                <a:ea typeface="Arial"/>
                <a:cs typeface="Arial"/>
              </a:defRPr>
            </a:lvl8pPr>
            <a:lvl9pPr algn="l">
              <a:defRPr sz="2250" b="0">
                <a:solidFill>
                  <a:srgbClr val="172B42"/>
                </a:solidFill>
                <a:latin typeface="Arial"/>
                <a:ea typeface="Arial"/>
                <a:cs typeface="Arial"/>
              </a:defRPr>
            </a:lvl9pPr>
          </a:lstStyle>
          <a:p xmlns:a="http://schemas.openxmlformats.org/drawingml/2006/main">
            <a:pPr algn="l">
              <a:defRPr sz="2250" b="0">
                <a:solidFill>
                  <a:srgbClr val="172B42"/>
                </a:solidFill>
                <a:latin typeface="Arial"/>
                <a:ea typeface="Arial"/>
                <a:cs typeface="Arial"/>
              </a:defRPr>
            </a:pPr>
            <a:r>
              <a:rPr sz="2250" b="0">
                <a:solidFill>
                  <a:srgbClr val="172B42"/>
                </a:solidFill>
                <a:latin typeface="Arial"/>
                <a:ea typeface="Arial"/>
                <a:cs typeface="Arial"/>
              </a:rPr>
              <a:t>Add a concise statement that answers the question above.</a:t>
            </a:r>
          </a:p>
        </p:txBody>
      </p:sp>
      <p:sp>
        <p:nvSpPr>
          <p:cNvPr id="6" name="Evidence or example">
            <a:extLst xmlns:a="http://schemas.openxmlformats.org/drawingml/2006/main">
              <a:ext uri="{FF2B5EF4-FFF2-40B4-BE49-F238E27FC236}">
                <a16:creationId xmlns:a16="http://schemas.microsoft.com/office/drawing/2014/main" id="{0DAFADA2-5D22-4EAF-8792-F92A81D13FFD}"/>
              </a:ext>
            </a:extLst>
          </p:cNvPr>
          <p:cNvSpPr>
            <a:spLocks xmlns:a="http://schemas.openxmlformats.org/drawingml/2006/main" noGrp="1"/>
          </p:cNvSpPr>
          <p:nvPr/>
        </p:nvSpPr>
        <p:spPr>
          <a:xfrm xmlns:a="http://schemas.openxmlformats.org/drawingml/2006/main">
            <a:off x="6762750" y="2714625"/>
            <a:ext cx="4810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Evidence or example</a:t>
            </a:r>
          </a:p>
        </p:txBody>
      </p:sp>
      <p:sp>
        <p:nvSpPr>
          <p:cNvPr id="7" name="Add your supporting detail. Include the sourc">
            <a:extLst xmlns:a="http://schemas.openxmlformats.org/drawingml/2006/main">
              <a:ext uri="{FF2B5EF4-FFF2-40B4-BE49-F238E27FC236}">
                <a16:creationId xmlns:a16="http://schemas.microsoft.com/office/drawing/2014/main" id="{EC5B592B-DC00-46AA-8091-5340987EF3A1}"/>
              </a:ext>
            </a:extLst>
          </p:cNvPr>
          <p:cNvSpPr>
            <a:spLocks xmlns:a="http://schemas.openxmlformats.org/drawingml/2006/main" noGrp="1"/>
          </p:cNvSpPr>
          <p:nvPr/>
        </p:nvSpPr>
        <p:spPr>
          <a:xfrm xmlns:a="http://schemas.openxmlformats.org/drawingml/2006/main">
            <a:off x="6762750" y="3543300"/>
            <a:ext cx="4810125"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526275"/>
                </a:solidFill>
                <a:latin typeface="Arial"/>
                <a:ea typeface="Arial"/>
                <a:cs typeface="Arial"/>
              </a:defRPr>
            </a:defPPr>
            <a:lvl1pPr algn="l">
              <a:defRPr sz="2250" b="0">
                <a:solidFill>
                  <a:srgbClr val="526275"/>
                </a:solidFill>
                <a:latin typeface="Arial"/>
                <a:ea typeface="Arial"/>
                <a:cs typeface="Arial"/>
              </a:defRPr>
            </a:lvl1pPr>
            <a:lvl2pPr algn="l">
              <a:defRPr sz="2250" b="0">
                <a:solidFill>
                  <a:srgbClr val="526275"/>
                </a:solidFill>
                <a:latin typeface="Arial"/>
                <a:ea typeface="Arial"/>
                <a:cs typeface="Arial"/>
              </a:defRPr>
            </a:lvl2pPr>
            <a:lvl3pPr algn="l">
              <a:defRPr sz="2250" b="0">
                <a:solidFill>
                  <a:srgbClr val="526275"/>
                </a:solidFill>
                <a:latin typeface="Arial"/>
                <a:ea typeface="Arial"/>
                <a:cs typeface="Arial"/>
              </a:defRPr>
            </a:lvl3pPr>
            <a:lvl4pPr algn="l">
              <a:defRPr sz="2250" b="0">
                <a:solidFill>
                  <a:srgbClr val="526275"/>
                </a:solidFill>
                <a:latin typeface="Arial"/>
                <a:ea typeface="Arial"/>
                <a:cs typeface="Arial"/>
              </a:defRPr>
            </a:lvl4pPr>
            <a:lvl5pPr algn="l">
              <a:defRPr sz="2250" b="0">
                <a:solidFill>
                  <a:srgbClr val="526275"/>
                </a:solidFill>
                <a:latin typeface="Arial"/>
                <a:ea typeface="Arial"/>
                <a:cs typeface="Arial"/>
              </a:defRPr>
            </a:lvl5pPr>
            <a:lvl6pPr algn="l">
              <a:defRPr sz="2250" b="0">
                <a:solidFill>
                  <a:srgbClr val="526275"/>
                </a:solidFill>
                <a:latin typeface="Arial"/>
                <a:ea typeface="Arial"/>
                <a:cs typeface="Arial"/>
              </a:defRPr>
            </a:lvl6pPr>
            <a:lvl7pPr algn="l">
              <a:defRPr sz="2250" b="0">
                <a:solidFill>
                  <a:srgbClr val="526275"/>
                </a:solidFill>
                <a:latin typeface="Arial"/>
                <a:ea typeface="Arial"/>
                <a:cs typeface="Arial"/>
              </a:defRPr>
            </a:lvl7pPr>
            <a:lvl8pPr algn="l">
              <a:defRPr sz="2250" b="0">
                <a:solidFill>
                  <a:srgbClr val="526275"/>
                </a:solidFill>
                <a:latin typeface="Arial"/>
                <a:ea typeface="Arial"/>
                <a:cs typeface="Arial"/>
              </a:defRPr>
            </a:lvl8pPr>
            <a:lvl9pPr algn="l">
              <a:defRPr sz="2250" b="0">
                <a:solidFill>
                  <a:srgbClr val="526275"/>
                </a:solidFill>
                <a:latin typeface="Arial"/>
                <a:ea typeface="Arial"/>
                <a:cs typeface="Arial"/>
              </a:defRPr>
            </a:lvl9pPr>
          </a:lstStyle>
          <a:p xmlns:a="http://schemas.openxmlformats.org/drawingml/2006/main">
            <a:pPr algn="l">
              <a:defRPr sz="2250" b="0">
                <a:solidFill>
                  <a:srgbClr val="526275"/>
                </a:solidFill>
                <a:latin typeface="Arial"/>
                <a:ea typeface="Arial"/>
                <a:cs typeface="Arial"/>
              </a:defRPr>
            </a:pPr>
            <a:r>
              <a:rPr sz="2250" b="0">
                <a:solidFill>
                  <a:srgbClr val="526275"/>
                </a:solidFill>
                <a:latin typeface="Arial"/>
                <a:ea typeface="Arial"/>
                <a:cs typeface="Arial"/>
              </a:rPr>
              <a:t>Add your supporting detail. Include the source and date where relevant.</a:t>
            </a:r>
          </a:p>
        </p:txBody>
      </p:sp>
    </p:spTree>
    <p:extLst>
      <p:ext uri="{BB962C8B-B14F-4D97-AF65-F5344CB8AC3E}">
        <p14:creationId xmlns:p14="http://schemas.microsoft.com/office/powerpoint/2010/main" val="1880514818"/>
      </p:ext>
    </p:extLst>
  </p:cSld>
</p:sld>
</file>

<file path=ppt/slides/slide3.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Literature">
            <a:extLst xmlns:a="http://schemas.openxmlformats.org/drawingml/2006/main">
              <a:ext uri="{FF2B5EF4-FFF2-40B4-BE49-F238E27FC236}">
                <a16:creationId xmlns:a16="http://schemas.microsoft.com/office/drawing/2014/main" id="{54E4CBE5-A516-4CA9-9686-FDD0A42BF8D0}"/>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Literature</a:t>
            </a:r>
          </a:p>
        </p:txBody>
      </p:sp>
      <p:sp>
        <p:nvSpPr>
          <p:cNvPr id="2" name="Explain how the work relates to the existing ">
            <a:extLst xmlns:a="http://schemas.openxmlformats.org/drawingml/2006/main">
              <a:ext uri="{FF2B5EF4-FFF2-40B4-BE49-F238E27FC236}">
                <a16:creationId xmlns:a16="http://schemas.microsoft.com/office/drawing/2014/main" id="{E8F25465-18FB-4A0B-8F73-61D26C5BB36C}"/>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Explain how the work relates to the existing scholarship.</a:t>
            </a:r>
          </a:p>
        </p:txBody>
      </p:sp>
      <p:sp>
        <p:nvSpPr>
          <p:cNvPr id="3" name="English editable starter. Replace prompts wit">
            <a:extLst xmlns:a="http://schemas.openxmlformats.org/drawingml/2006/main">
              <a:ext uri="{FF2B5EF4-FFF2-40B4-BE49-F238E27FC236}">
                <a16:creationId xmlns:a16="http://schemas.microsoft.com/office/drawing/2014/main" id="{022D4230-EAA3-4465-9543-5C76BC7630BB}"/>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Main point">
            <a:extLst xmlns:a="http://schemas.openxmlformats.org/drawingml/2006/main">
              <a:ext uri="{FF2B5EF4-FFF2-40B4-BE49-F238E27FC236}">
                <a16:creationId xmlns:a16="http://schemas.microsoft.com/office/drawing/2014/main" id="{A8EE201A-EA70-4170-9F89-290D02F139E6}"/>
              </a:ext>
            </a:extLst>
          </p:cNvPr>
          <p:cNvSpPr>
            <a:spLocks xmlns:a="http://schemas.openxmlformats.org/drawingml/2006/main" noGrp="1"/>
          </p:cNvSpPr>
          <p:nvPr/>
        </p:nvSpPr>
        <p:spPr>
          <a:xfrm xmlns:a="http://schemas.openxmlformats.org/drawingml/2006/main">
            <a:off x="609600" y="2714625"/>
            <a:ext cx="5191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Main point</a:t>
            </a:r>
          </a:p>
        </p:txBody>
      </p:sp>
      <p:sp>
        <p:nvSpPr>
          <p:cNvPr id="5" name="Add a concise statement that answers the ques">
            <a:extLst xmlns:a="http://schemas.openxmlformats.org/drawingml/2006/main">
              <a:ext uri="{FF2B5EF4-FFF2-40B4-BE49-F238E27FC236}">
                <a16:creationId xmlns:a16="http://schemas.microsoft.com/office/drawing/2014/main" id="{B6585B96-B8B5-4904-A0E7-7BA274CA5498}"/>
              </a:ext>
            </a:extLst>
          </p:cNvPr>
          <p:cNvSpPr>
            <a:spLocks xmlns:a="http://schemas.openxmlformats.org/drawingml/2006/main" noGrp="1"/>
          </p:cNvSpPr>
          <p:nvPr/>
        </p:nvSpPr>
        <p:spPr>
          <a:xfrm xmlns:a="http://schemas.openxmlformats.org/drawingml/2006/main">
            <a:off x="609600" y="3543300"/>
            <a:ext cx="4953000"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172B42"/>
                </a:solidFill>
                <a:latin typeface="Arial"/>
                <a:ea typeface="Arial"/>
                <a:cs typeface="Arial"/>
              </a:defRPr>
            </a:defPPr>
            <a:lvl1pPr algn="l">
              <a:defRPr sz="2250" b="0">
                <a:solidFill>
                  <a:srgbClr val="172B42"/>
                </a:solidFill>
                <a:latin typeface="Arial"/>
                <a:ea typeface="Arial"/>
                <a:cs typeface="Arial"/>
              </a:defRPr>
            </a:lvl1pPr>
            <a:lvl2pPr algn="l">
              <a:defRPr sz="2250" b="0">
                <a:solidFill>
                  <a:srgbClr val="172B42"/>
                </a:solidFill>
                <a:latin typeface="Arial"/>
                <a:ea typeface="Arial"/>
                <a:cs typeface="Arial"/>
              </a:defRPr>
            </a:lvl2pPr>
            <a:lvl3pPr algn="l">
              <a:defRPr sz="2250" b="0">
                <a:solidFill>
                  <a:srgbClr val="172B42"/>
                </a:solidFill>
                <a:latin typeface="Arial"/>
                <a:ea typeface="Arial"/>
                <a:cs typeface="Arial"/>
              </a:defRPr>
            </a:lvl3pPr>
            <a:lvl4pPr algn="l">
              <a:defRPr sz="2250" b="0">
                <a:solidFill>
                  <a:srgbClr val="172B42"/>
                </a:solidFill>
                <a:latin typeface="Arial"/>
                <a:ea typeface="Arial"/>
                <a:cs typeface="Arial"/>
              </a:defRPr>
            </a:lvl4pPr>
            <a:lvl5pPr algn="l">
              <a:defRPr sz="2250" b="0">
                <a:solidFill>
                  <a:srgbClr val="172B42"/>
                </a:solidFill>
                <a:latin typeface="Arial"/>
                <a:ea typeface="Arial"/>
                <a:cs typeface="Arial"/>
              </a:defRPr>
            </a:lvl5pPr>
            <a:lvl6pPr algn="l">
              <a:defRPr sz="2250" b="0">
                <a:solidFill>
                  <a:srgbClr val="172B42"/>
                </a:solidFill>
                <a:latin typeface="Arial"/>
                <a:ea typeface="Arial"/>
                <a:cs typeface="Arial"/>
              </a:defRPr>
            </a:lvl6pPr>
            <a:lvl7pPr algn="l">
              <a:defRPr sz="2250" b="0">
                <a:solidFill>
                  <a:srgbClr val="172B42"/>
                </a:solidFill>
                <a:latin typeface="Arial"/>
                <a:ea typeface="Arial"/>
                <a:cs typeface="Arial"/>
              </a:defRPr>
            </a:lvl7pPr>
            <a:lvl8pPr algn="l">
              <a:defRPr sz="2250" b="0">
                <a:solidFill>
                  <a:srgbClr val="172B42"/>
                </a:solidFill>
                <a:latin typeface="Arial"/>
                <a:ea typeface="Arial"/>
                <a:cs typeface="Arial"/>
              </a:defRPr>
            </a:lvl8pPr>
            <a:lvl9pPr algn="l">
              <a:defRPr sz="2250" b="0">
                <a:solidFill>
                  <a:srgbClr val="172B42"/>
                </a:solidFill>
                <a:latin typeface="Arial"/>
                <a:ea typeface="Arial"/>
                <a:cs typeface="Arial"/>
              </a:defRPr>
            </a:lvl9pPr>
          </a:lstStyle>
          <a:p xmlns:a="http://schemas.openxmlformats.org/drawingml/2006/main">
            <a:pPr algn="l">
              <a:defRPr sz="2250" b="0">
                <a:solidFill>
                  <a:srgbClr val="172B42"/>
                </a:solidFill>
                <a:latin typeface="Arial"/>
                <a:ea typeface="Arial"/>
                <a:cs typeface="Arial"/>
              </a:defRPr>
            </a:pPr>
            <a:r>
              <a:rPr sz="2250" b="0">
                <a:solidFill>
                  <a:srgbClr val="172B42"/>
                </a:solidFill>
                <a:latin typeface="Arial"/>
                <a:ea typeface="Arial"/>
                <a:cs typeface="Arial"/>
              </a:rPr>
              <a:t>Add a concise statement that answers the question above.</a:t>
            </a:r>
          </a:p>
        </p:txBody>
      </p:sp>
      <p:sp>
        <p:nvSpPr>
          <p:cNvPr id="6" name="Evidence or example">
            <a:extLst xmlns:a="http://schemas.openxmlformats.org/drawingml/2006/main">
              <a:ext uri="{FF2B5EF4-FFF2-40B4-BE49-F238E27FC236}">
                <a16:creationId xmlns:a16="http://schemas.microsoft.com/office/drawing/2014/main" id="{C6817C73-39F9-454E-B6F4-7E744F160682}"/>
              </a:ext>
            </a:extLst>
          </p:cNvPr>
          <p:cNvSpPr>
            <a:spLocks xmlns:a="http://schemas.openxmlformats.org/drawingml/2006/main" noGrp="1"/>
          </p:cNvSpPr>
          <p:nvPr/>
        </p:nvSpPr>
        <p:spPr>
          <a:xfrm xmlns:a="http://schemas.openxmlformats.org/drawingml/2006/main">
            <a:off x="6762750" y="2714625"/>
            <a:ext cx="4810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Evidence or example</a:t>
            </a:r>
          </a:p>
        </p:txBody>
      </p:sp>
      <p:sp>
        <p:nvSpPr>
          <p:cNvPr id="7" name="Add your supporting detail. Include the sourc">
            <a:extLst xmlns:a="http://schemas.openxmlformats.org/drawingml/2006/main">
              <a:ext uri="{FF2B5EF4-FFF2-40B4-BE49-F238E27FC236}">
                <a16:creationId xmlns:a16="http://schemas.microsoft.com/office/drawing/2014/main" id="{1F9E0051-1BEE-4854-A0AD-DB4131E5F292}"/>
              </a:ext>
            </a:extLst>
          </p:cNvPr>
          <p:cNvSpPr>
            <a:spLocks xmlns:a="http://schemas.openxmlformats.org/drawingml/2006/main" noGrp="1"/>
          </p:cNvSpPr>
          <p:nvPr/>
        </p:nvSpPr>
        <p:spPr>
          <a:xfrm xmlns:a="http://schemas.openxmlformats.org/drawingml/2006/main">
            <a:off x="6762750" y="3543300"/>
            <a:ext cx="4810125"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526275"/>
                </a:solidFill>
                <a:latin typeface="Arial"/>
                <a:ea typeface="Arial"/>
                <a:cs typeface="Arial"/>
              </a:defRPr>
            </a:defPPr>
            <a:lvl1pPr algn="l">
              <a:defRPr sz="2250" b="0">
                <a:solidFill>
                  <a:srgbClr val="526275"/>
                </a:solidFill>
                <a:latin typeface="Arial"/>
                <a:ea typeface="Arial"/>
                <a:cs typeface="Arial"/>
              </a:defRPr>
            </a:lvl1pPr>
            <a:lvl2pPr algn="l">
              <a:defRPr sz="2250" b="0">
                <a:solidFill>
                  <a:srgbClr val="526275"/>
                </a:solidFill>
                <a:latin typeface="Arial"/>
                <a:ea typeface="Arial"/>
                <a:cs typeface="Arial"/>
              </a:defRPr>
            </a:lvl2pPr>
            <a:lvl3pPr algn="l">
              <a:defRPr sz="2250" b="0">
                <a:solidFill>
                  <a:srgbClr val="526275"/>
                </a:solidFill>
                <a:latin typeface="Arial"/>
                <a:ea typeface="Arial"/>
                <a:cs typeface="Arial"/>
              </a:defRPr>
            </a:lvl3pPr>
            <a:lvl4pPr algn="l">
              <a:defRPr sz="2250" b="0">
                <a:solidFill>
                  <a:srgbClr val="526275"/>
                </a:solidFill>
                <a:latin typeface="Arial"/>
                <a:ea typeface="Arial"/>
                <a:cs typeface="Arial"/>
              </a:defRPr>
            </a:lvl4pPr>
            <a:lvl5pPr algn="l">
              <a:defRPr sz="2250" b="0">
                <a:solidFill>
                  <a:srgbClr val="526275"/>
                </a:solidFill>
                <a:latin typeface="Arial"/>
                <a:ea typeface="Arial"/>
                <a:cs typeface="Arial"/>
              </a:defRPr>
            </a:lvl5pPr>
            <a:lvl6pPr algn="l">
              <a:defRPr sz="2250" b="0">
                <a:solidFill>
                  <a:srgbClr val="526275"/>
                </a:solidFill>
                <a:latin typeface="Arial"/>
                <a:ea typeface="Arial"/>
                <a:cs typeface="Arial"/>
              </a:defRPr>
            </a:lvl6pPr>
            <a:lvl7pPr algn="l">
              <a:defRPr sz="2250" b="0">
                <a:solidFill>
                  <a:srgbClr val="526275"/>
                </a:solidFill>
                <a:latin typeface="Arial"/>
                <a:ea typeface="Arial"/>
                <a:cs typeface="Arial"/>
              </a:defRPr>
            </a:lvl7pPr>
            <a:lvl8pPr algn="l">
              <a:defRPr sz="2250" b="0">
                <a:solidFill>
                  <a:srgbClr val="526275"/>
                </a:solidFill>
                <a:latin typeface="Arial"/>
                <a:ea typeface="Arial"/>
                <a:cs typeface="Arial"/>
              </a:defRPr>
            </a:lvl8pPr>
            <a:lvl9pPr algn="l">
              <a:defRPr sz="2250" b="0">
                <a:solidFill>
                  <a:srgbClr val="526275"/>
                </a:solidFill>
                <a:latin typeface="Arial"/>
                <a:ea typeface="Arial"/>
                <a:cs typeface="Arial"/>
              </a:defRPr>
            </a:lvl9pPr>
          </a:lstStyle>
          <a:p xmlns:a="http://schemas.openxmlformats.org/drawingml/2006/main">
            <a:pPr algn="l">
              <a:defRPr sz="2250" b="0">
                <a:solidFill>
                  <a:srgbClr val="526275"/>
                </a:solidFill>
                <a:latin typeface="Arial"/>
                <a:ea typeface="Arial"/>
                <a:cs typeface="Arial"/>
              </a:defRPr>
            </a:pPr>
            <a:r>
              <a:rPr sz="2250" b="0">
                <a:solidFill>
                  <a:srgbClr val="526275"/>
                </a:solidFill>
                <a:latin typeface="Arial"/>
                <a:ea typeface="Arial"/>
                <a:cs typeface="Arial"/>
              </a:rPr>
              <a:t>Add your supporting detail. Include the source and date where relevant.</a:t>
            </a:r>
          </a:p>
        </p:txBody>
      </p:sp>
    </p:spTree>
    <p:extLst>
      <p:ext uri="{BB962C8B-B14F-4D97-AF65-F5344CB8AC3E}">
        <p14:creationId xmlns:p14="http://schemas.microsoft.com/office/powerpoint/2010/main" val="976930027"/>
      </p:ext>
    </p:extLst>
  </p:cSld>
</p:sld>
</file>

<file path=ppt/slides/slide4.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Approach">
            <a:extLst xmlns:a="http://schemas.openxmlformats.org/drawingml/2006/main">
              <a:ext uri="{FF2B5EF4-FFF2-40B4-BE49-F238E27FC236}">
                <a16:creationId xmlns:a16="http://schemas.microsoft.com/office/drawing/2014/main" id="{A2D89449-E75F-428B-A3C3-A3B38FA30CFC}"/>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Approach</a:t>
            </a:r>
          </a:p>
        </p:txBody>
      </p:sp>
      <p:sp>
        <p:nvSpPr>
          <p:cNvPr id="2" name="Describe the design, sources and analytical c">
            <a:extLst xmlns:a="http://schemas.openxmlformats.org/drawingml/2006/main">
              <a:ext uri="{FF2B5EF4-FFF2-40B4-BE49-F238E27FC236}">
                <a16:creationId xmlns:a16="http://schemas.microsoft.com/office/drawing/2014/main" id="{60340D0A-E011-45ED-96C7-EFCA2C140CE8}"/>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Describe the design, sources and analytical choices.</a:t>
            </a:r>
          </a:p>
        </p:txBody>
      </p:sp>
      <p:sp>
        <p:nvSpPr>
          <p:cNvPr id="3" name="English editable starter. Replace prompts wit">
            <a:extLst xmlns:a="http://schemas.openxmlformats.org/drawingml/2006/main">
              <a:ext uri="{FF2B5EF4-FFF2-40B4-BE49-F238E27FC236}">
                <a16:creationId xmlns:a16="http://schemas.microsoft.com/office/drawing/2014/main" id="{D9B19947-1827-49FD-A776-0C1D5FD66F15}"/>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Main point">
            <a:extLst xmlns:a="http://schemas.openxmlformats.org/drawingml/2006/main">
              <a:ext uri="{FF2B5EF4-FFF2-40B4-BE49-F238E27FC236}">
                <a16:creationId xmlns:a16="http://schemas.microsoft.com/office/drawing/2014/main" id="{0594A8C8-E8D6-47D7-9F4C-5EC06831E132}"/>
              </a:ext>
            </a:extLst>
          </p:cNvPr>
          <p:cNvSpPr>
            <a:spLocks xmlns:a="http://schemas.openxmlformats.org/drawingml/2006/main" noGrp="1"/>
          </p:cNvSpPr>
          <p:nvPr/>
        </p:nvSpPr>
        <p:spPr>
          <a:xfrm xmlns:a="http://schemas.openxmlformats.org/drawingml/2006/main">
            <a:off x="609600" y="2714625"/>
            <a:ext cx="5191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Main point</a:t>
            </a:r>
          </a:p>
        </p:txBody>
      </p:sp>
      <p:sp>
        <p:nvSpPr>
          <p:cNvPr id="5" name="Add a concise statement that answers the ques">
            <a:extLst xmlns:a="http://schemas.openxmlformats.org/drawingml/2006/main">
              <a:ext uri="{FF2B5EF4-FFF2-40B4-BE49-F238E27FC236}">
                <a16:creationId xmlns:a16="http://schemas.microsoft.com/office/drawing/2014/main" id="{FA31910F-7EB2-4AC9-A0E7-9494F7C5DAA1}"/>
              </a:ext>
            </a:extLst>
          </p:cNvPr>
          <p:cNvSpPr>
            <a:spLocks xmlns:a="http://schemas.openxmlformats.org/drawingml/2006/main" noGrp="1"/>
          </p:cNvSpPr>
          <p:nvPr/>
        </p:nvSpPr>
        <p:spPr>
          <a:xfrm xmlns:a="http://schemas.openxmlformats.org/drawingml/2006/main">
            <a:off x="609600" y="3543300"/>
            <a:ext cx="4953000"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172B42"/>
                </a:solidFill>
                <a:latin typeface="Arial"/>
                <a:ea typeface="Arial"/>
                <a:cs typeface="Arial"/>
              </a:defRPr>
            </a:defPPr>
            <a:lvl1pPr algn="l">
              <a:defRPr sz="2250" b="0">
                <a:solidFill>
                  <a:srgbClr val="172B42"/>
                </a:solidFill>
                <a:latin typeface="Arial"/>
                <a:ea typeface="Arial"/>
                <a:cs typeface="Arial"/>
              </a:defRPr>
            </a:lvl1pPr>
            <a:lvl2pPr algn="l">
              <a:defRPr sz="2250" b="0">
                <a:solidFill>
                  <a:srgbClr val="172B42"/>
                </a:solidFill>
                <a:latin typeface="Arial"/>
                <a:ea typeface="Arial"/>
                <a:cs typeface="Arial"/>
              </a:defRPr>
            </a:lvl2pPr>
            <a:lvl3pPr algn="l">
              <a:defRPr sz="2250" b="0">
                <a:solidFill>
                  <a:srgbClr val="172B42"/>
                </a:solidFill>
                <a:latin typeface="Arial"/>
                <a:ea typeface="Arial"/>
                <a:cs typeface="Arial"/>
              </a:defRPr>
            </a:lvl3pPr>
            <a:lvl4pPr algn="l">
              <a:defRPr sz="2250" b="0">
                <a:solidFill>
                  <a:srgbClr val="172B42"/>
                </a:solidFill>
                <a:latin typeface="Arial"/>
                <a:ea typeface="Arial"/>
                <a:cs typeface="Arial"/>
              </a:defRPr>
            </a:lvl4pPr>
            <a:lvl5pPr algn="l">
              <a:defRPr sz="2250" b="0">
                <a:solidFill>
                  <a:srgbClr val="172B42"/>
                </a:solidFill>
                <a:latin typeface="Arial"/>
                <a:ea typeface="Arial"/>
                <a:cs typeface="Arial"/>
              </a:defRPr>
            </a:lvl5pPr>
            <a:lvl6pPr algn="l">
              <a:defRPr sz="2250" b="0">
                <a:solidFill>
                  <a:srgbClr val="172B42"/>
                </a:solidFill>
                <a:latin typeface="Arial"/>
                <a:ea typeface="Arial"/>
                <a:cs typeface="Arial"/>
              </a:defRPr>
            </a:lvl6pPr>
            <a:lvl7pPr algn="l">
              <a:defRPr sz="2250" b="0">
                <a:solidFill>
                  <a:srgbClr val="172B42"/>
                </a:solidFill>
                <a:latin typeface="Arial"/>
                <a:ea typeface="Arial"/>
                <a:cs typeface="Arial"/>
              </a:defRPr>
            </a:lvl7pPr>
            <a:lvl8pPr algn="l">
              <a:defRPr sz="2250" b="0">
                <a:solidFill>
                  <a:srgbClr val="172B42"/>
                </a:solidFill>
                <a:latin typeface="Arial"/>
                <a:ea typeface="Arial"/>
                <a:cs typeface="Arial"/>
              </a:defRPr>
            </a:lvl8pPr>
            <a:lvl9pPr algn="l">
              <a:defRPr sz="2250" b="0">
                <a:solidFill>
                  <a:srgbClr val="172B42"/>
                </a:solidFill>
                <a:latin typeface="Arial"/>
                <a:ea typeface="Arial"/>
                <a:cs typeface="Arial"/>
              </a:defRPr>
            </a:lvl9pPr>
          </a:lstStyle>
          <a:p xmlns:a="http://schemas.openxmlformats.org/drawingml/2006/main">
            <a:pPr algn="l">
              <a:defRPr sz="2250" b="0">
                <a:solidFill>
                  <a:srgbClr val="172B42"/>
                </a:solidFill>
                <a:latin typeface="Arial"/>
                <a:ea typeface="Arial"/>
                <a:cs typeface="Arial"/>
              </a:defRPr>
            </a:pPr>
            <a:r>
              <a:rPr sz="2250" b="0">
                <a:solidFill>
                  <a:srgbClr val="172B42"/>
                </a:solidFill>
                <a:latin typeface="Arial"/>
                <a:ea typeface="Arial"/>
                <a:cs typeface="Arial"/>
              </a:rPr>
              <a:t>Add a concise statement that answers the question above.</a:t>
            </a:r>
          </a:p>
        </p:txBody>
      </p:sp>
      <p:sp>
        <p:nvSpPr>
          <p:cNvPr id="6" name="Evidence or example">
            <a:extLst xmlns:a="http://schemas.openxmlformats.org/drawingml/2006/main">
              <a:ext uri="{FF2B5EF4-FFF2-40B4-BE49-F238E27FC236}">
                <a16:creationId xmlns:a16="http://schemas.microsoft.com/office/drawing/2014/main" id="{43224CDF-13F7-494C-A729-C7922F1AD7B8}"/>
              </a:ext>
            </a:extLst>
          </p:cNvPr>
          <p:cNvSpPr>
            <a:spLocks xmlns:a="http://schemas.openxmlformats.org/drawingml/2006/main" noGrp="1"/>
          </p:cNvSpPr>
          <p:nvPr/>
        </p:nvSpPr>
        <p:spPr>
          <a:xfrm xmlns:a="http://schemas.openxmlformats.org/drawingml/2006/main">
            <a:off x="6762750" y="2714625"/>
            <a:ext cx="4810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Evidence or example</a:t>
            </a:r>
          </a:p>
        </p:txBody>
      </p:sp>
      <p:sp>
        <p:nvSpPr>
          <p:cNvPr id="7" name="Add your supporting detail. Include the sourc">
            <a:extLst xmlns:a="http://schemas.openxmlformats.org/drawingml/2006/main">
              <a:ext uri="{FF2B5EF4-FFF2-40B4-BE49-F238E27FC236}">
                <a16:creationId xmlns:a16="http://schemas.microsoft.com/office/drawing/2014/main" id="{29DA4938-E693-4834-A5C9-34E1C7F44A40}"/>
              </a:ext>
            </a:extLst>
          </p:cNvPr>
          <p:cNvSpPr>
            <a:spLocks xmlns:a="http://schemas.openxmlformats.org/drawingml/2006/main" noGrp="1"/>
          </p:cNvSpPr>
          <p:nvPr/>
        </p:nvSpPr>
        <p:spPr>
          <a:xfrm xmlns:a="http://schemas.openxmlformats.org/drawingml/2006/main">
            <a:off x="6762750" y="3543300"/>
            <a:ext cx="4810125"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526275"/>
                </a:solidFill>
                <a:latin typeface="Arial"/>
                <a:ea typeface="Arial"/>
                <a:cs typeface="Arial"/>
              </a:defRPr>
            </a:defPPr>
            <a:lvl1pPr algn="l">
              <a:defRPr sz="2250" b="0">
                <a:solidFill>
                  <a:srgbClr val="526275"/>
                </a:solidFill>
                <a:latin typeface="Arial"/>
                <a:ea typeface="Arial"/>
                <a:cs typeface="Arial"/>
              </a:defRPr>
            </a:lvl1pPr>
            <a:lvl2pPr algn="l">
              <a:defRPr sz="2250" b="0">
                <a:solidFill>
                  <a:srgbClr val="526275"/>
                </a:solidFill>
                <a:latin typeface="Arial"/>
                <a:ea typeface="Arial"/>
                <a:cs typeface="Arial"/>
              </a:defRPr>
            </a:lvl2pPr>
            <a:lvl3pPr algn="l">
              <a:defRPr sz="2250" b="0">
                <a:solidFill>
                  <a:srgbClr val="526275"/>
                </a:solidFill>
                <a:latin typeface="Arial"/>
                <a:ea typeface="Arial"/>
                <a:cs typeface="Arial"/>
              </a:defRPr>
            </a:lvl3pPr>
            <a:lvl4pPr algn="l">
              <a:defRPr sz="2250" b="0">
                <a:solidFill>
                  <a:srgbClr val="526275"/>
                </a:solidFill>
                <a:latin typeface="Arial"/>
                <a:ea typeface="Arial"/>
                <a:cs typeface="Arial"/>
              </a:defRPr>
            </a:lvl4pPr>
            <a:lvl5pPr algn="l">
              <a:defRPr sz="2250" b="0">
                <a:solidFill>
                  <a:srgbClr val="526275"/>
                </a:solidFill>
                <a:latin typeface="Arial"/>
                <a:ea typeface="Arial"/>
                <a:cs typeface="Arial"/>
              </a:defRPr>
            </a:lvl5pPr>
            <a:lvl6pPr algn="l">
              <a:defRPr sz="2250" b="0">
                <a:solidFill>
                  <a:srgbClr val="526275"/>
                </a:solidFill>
                <a:latin typeface="Arial"/>
                <a:ea typeface="Arial"/>
                <a:cs typeface="Arial"/>
              </a:defRPr>
            </a:lvl6pPr>
            <a:lvl7pPr algn="l">
              <a:defRPr sz="2250" b="0">
                <a:solidFill>
                  <a:srgbClr val="526275"/>
                </a:solidFill>
                <a:latin typeface="Arial"/>
                <a:ea typeface="Arial"/>
                <a:cs typeface="Arial"/>
              </a:defRPr>
            </a:lvl7pPr>
            <a:lvl8pPr algn="l">
              <a:defRPr sz="2250" b="0">
                <a:solidFill>
                  <a:srgbClr val="526275"/>
                </a:solidFill>
                <a:latin typeface="Arial"/>
                <a:ea typeface="Arial"/>
                <a:cs typeface="Arial"/>
              </a:defRPr>
            </a:lvl8pPr>
            <a:lvl9pPr algn="l">
              <a:defRPr sz="2250" b="0">
                <a:solidFill>
                  <a:srgbClr val="526275"/>
                </a:solidFill>
                <a:latin typeface="Arial"/>
                <a:ea typeface="Arial"/>
                <a:cs typeface="Arial"/>
              </a:defRPr>
            </a:lvl9pPr>
          </a:lstStyle>
          <a:p xmlns:a="http://schemas.openxmlformats.org/drawingml/2006/main">
            <a:pPr algn="l">
              <a:defRPr sz="2250" b="0">
                <a:solidFill>
                  <a:srgbClr val="526275"/>
                </a:solidFill>
                <a:latin typeface="Arial"/>
                <a:ea typeface="Arial"/>
                <a:cs typeface="Arial"/>
              </a:defRPr>
            </a:pPr>
            <a:r>
              <a:rPr sz="2250" b="0">
                <a:solidFill>
                  <a:srgbClr val="526275"/>
                </a:solidFill>
                <a:latin typeface="Arial"/>
                <a:ea typeface="Arial"/>
                <a:cs typeface="Arial"/>
              </a:rPr>
              <a:t>Add your supporting detail. Include the source and date where relevant.</a:t>
            </a:r>
          </a:p>
        </p:txBody>
      </p:sp>
    </p:spTree>
    <p:extLst>
      <p:ext uri="{BB962C8B-B14F-4D97-AF65-F5344CB8AC3E}">
        <p14:creationId xmlns:p14="http://schemas.microsoft.com/office/powerpoint/2010/main" val="903323456"/>
      </p:ext>
    </p:extLst>
  </p:cSld>
</p:sld>
</file>

<file path=ppt/slides/slide5.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Findings">
            <a:extLst xmlns:a="http://schemas.openxmlformats.org/drawingml/2006/main">
              <a:ext uri="{FF2B5EF4-FFF2-40B4-BE49-F238E27FC236}">
                <a16:creationId xmlns:a16="http://schemas.microsoft.com/office/drawing/2014/main" id="{EBA3089E-5982-4A5F-B7CE-43F9B8623621}"/>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Findings</a:t>
            </a:r>
          </a:p>
        </p:txBody>
      </p:sp>
      <p:sp>
        <p:nvSpPr>
          <p:cNvPr id="2" name="Present the evidence or argument in a logical">
            <a:extLst xmlns:a="http://schemas.openxmlformats.org/drawingml/2006/main">
              <a:ext uri="{FF2B5EF4-FFF2-40B4-BE49-F238E27FC236}">
                <a16:creationId xmlns:a16="http://schemas.microsoft.com/office/drawing/2014/main" id="{3CD7B24B-F522-4DE0-8CA1-778E45255920}"/>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Present the evidence or argument in a logical sequence.</a:t>
            </a:r>
          </a:p>
        </p:txBody>
      </p:sp>
      <p:sp>
        <p:nvSpPr>
          <p:cNvPr id="3" name="English editable starter. Replace prompts wit">
            <a:extLst xmlns:a="http://schemas.openxmlformats.org/drawingml/2006/main">
              <a:ext uri="{FF2B5EF4-FFF2-40B4-BE49-F238E27FC236}">
                <a16:creationId xmlns:a16="http://schemas.microsoft.com/office/drawing/2014/main" id="{6D2826A5-2CB7-472B-8F16-BB43732DF0FF}"/>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Main point">
            <a:extLst xmlns:a="http://schemas.openxmlformats.org/drawingml/2006/main">
              <a:ext uri="{FF2B5EF4-FFF2-40B4-BE49-F238E27FC236}">
                <a16:creationId xmlns:a16="http://schemas.microsoft.com/office/drawing/2014/main" id="{B5265F5A-5D10-4AB9-91FF-C4DC355BB4D4}"/>
              </a:ext>
            </a:extLst>
          </p:cNvPr>
          <p:cNvSpPr>
            <a:spLocks xmlns:a="http://schemas.openxmlformats.org/drawingml/2006/main" noGrp="1"/>
          </p:cNvSpPr>
          <p:nvPr/>
        </p:nvSpPr>
        <p:spPr>
          <a:xfrm xmlns:a="http://schemas.openxmlformats.org/drawingml/2006/main">
            <a:off x="609600" y="2714625"/>
            <a:ext cx="5191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Main point</a:t>
            </a:r>
          </a:p>
        </p:txBody>
      </p:sp>
      <p:sp>
        <p:nvSpPr>
          <p:cNvPr id="5" name="Add a concise statement that answers the ques">
            <a:extLst xmlns:a="http://schemas.openxmlformats.org/drawingml/2006/main">
              <a:ext uri="{FF2B5EF4-FFF2-40B4-BE49-F238E27FC236}">
                <a16:creationId xmlns:a16="http://schemas.microsoft.com/office/drawing/2014/main" id="{7CE64014-7A96-4414-9B36-C31F65F0C52B}"/>
              </a:ext>
            </a:extLst>
          </p:cNvPr>
          <p:cNvSpPr>
            <a:spLocks xmlns:a="http://schemas.openxmlformats.org/drawingml/2006/main" noGrp="1"/>
          </p:cNvSpPr>
          <p:nvPr/>
        </p:nvSpPr>
        <p:spPr>
          <a:xfrm xmlns:a="http://schemas.openxmlformats.org/drawingml/2006/main">
            <a:off x="609600" y="3543300"/>
            <a:ext cx="4953000"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172B42"/>
                </a:solidFill>
                <a:latin typeface="Arial"/>
                <a:ea typeface="Arial"/>
                <a:cs typeface="Arial"/>
              </a:defRPr>
            </a:defPPr>
            <a:lvl1pPr algn="l">
              <a:defRPr sz="2250" b="0">
                <a:solidFill>
                  <a:srgbClr val="172B42"/>
                </a:solidFill>
                <a:latin typeface="Arial"/>
                <a:ea typeface="Arial"/>
                <a:cs typeface="Arial"/>
              </a:defRPr>
            </a:lvl1pPr>
            <a:lvl2pPr algn="l">
              <a:defRPr sz="2250" b="0">
                <a:solidFill>
                  <a:srgbClr val="172B42"/>
                </a:solidFill>
                <a:latin typeface="Arial"/>
                <a:ea typeface="Arial"/>
                <a:cs typeface="Arial"/>
              </a:defRPr>
            </a:lvl2pPr>
            <a:lvl3pPr algn="l">
              <a:defRPr sz="2250" b="0">
                <a:solidFill>
                  <a:srgbClr val="172B42"/>
                </a:solidFill>
                <a:latin typeface="Arial"/>
                <a:ea typeface="Arial"/>
                <a:cs typeface="Arial"/>
              </a:defRPr>
            </a:lvl3pPr>
            <a:lvl4pPr algn="l">
              <a:defRPr sz="2250" b="0">
                <a:solidFill>
                  <a:srgbClr val="172B42"/>
                </a:solidFill>
                <a:latin typeface="Arial"/>
                <a:ea typeface="Arial"/>
                <a:cs typeface="Arial"/>
              </a:defRPr>
            </a:lvl4pPr>
            <a:lvl5pPr algn="l">
              <a:defRPr sz="2250" b="0">
                <a:solidFill>
                  <a:srgbClr val="172B42"/>
                </a:solidFill>
                <a:latin typeface="Arial"/>
                <a:ea typeface="Arial"/>
                <a:cs typeface="Arial"/>
              </a:defRPr>
            </a:lvl5pPr>
            <a:lvl6pPr algn="l">
              <a:defRPr sz="2250" b="0">
                <a:solidFill>
                  <a:srgbClr val="172B42"/>
                </a:solidFill>
                <a:latin typeface="Arial"/>
                <a:ea typeface="Arial"/>
                <a:cs typeface="Arial"/>
              </a:defRPr>
            </a:lvl6pPr>
            <a:lvl7pPr algn="l">
              <a:defRPr sz="2250" b="0">
                <a:solidFill>
                  <a:srgbClr val="172B42"/>
                </a:solidFill>
                <a:latin typeface="Arial"/>
                <a:ea typeface="Arial"/>
                <a:cs typeface="Arial"/>
              </a:defRPr>
            </a:lvl7pPr>
            <a:lvl8pPr algn="l">
              <a:defRPr sz="2250" b="0">
                <a:solidFill>
                  <a:srgbClr val="172B42"/>
                </a:solidFill>
                <a:latin typeface="Arial"/>
                <a:ea typeface="Arial"/>
                <a:cs typeface="Arial"/>
              </a:defRPr>
            </a:lvl8pPr>
            <a:lvl9pPr algn="l">
              <a:defRPr sz="2250" b="0">
                <a:solidFill>
                  <a:srgbClr val="172B42"/>
                </a:solidFill>
                <a:latin typeface="Arial"/>
                <a:ea typeface="Arial"/>
                <a:cs typeface="Arial"/>
              </a:defRPr>
            </a:lvl9pPr>
          </a:lstStyle>
          <a:p xmlns:a="http://schemas.openxmlformats.org/drawingml/2006/main">
            <a:pPr algn="l">
              <a:defRPr sz="2250" b="0">
                <a:solidFill>
                  <a:srgbClr val="172B42"/>
                </a:solidFill>
                <a:latin typeface="Arial"/>
                <a:ea typeface="Arial"/>
                <a:cs typeface="Arial"/>
              </a:defRPr>
            </a:pPr>
            <a:r>
              <a:rPr sz="2250" b="0">
                <a:solidFill>
                  <a:srgbClr val="172B42"/>
                </a:solidFill>
                <a:latin typeface="Arial"/>
                <a:ea typeface="Arial"/>
                <a:cs typeface="Arial"/>
              </a:rPr>
              <a:t>Add a concise statement that answers the question above.</a:t>
            </a:r>
          </a:p>
        </p:txBody>
      </p:sp>
      <p:sp>
        <p:nvSpPr>
          <p:cNvPr id="6" name="Evidence or example">
            <a:extLst xmlns:a="http://schemas.openxmlformats.org/drawingml/2006/main">
              <a:ext uri="{FF2B5EF4-FFF2-40B4-BE49-F238E27FC236}">
                <a16:creationId xmlns:a16="http://schemas.microsoft.com/office/drawing/2014/main" id="{6E77A9D6-BA6C-4AC1-9AC4-A6751E7380CA}"/>
              </a:ext>
            </a:extLst>
          </p:cNvPr>
          <p:cNvSpPr>
            <a:spLocks xmlns:a="http://schemas.openxmlformats.org/drawingml/2006/main" noGrp="1"/>
          </p:cNvSpPr>
          <p:nvPr/>
        </p:nvSpPr>
        <p:spPr>
          <a:xfrm xmlns:a="http://schemas.openxmlformats.org/drawingml/2006/main">
            <a:off x="6762750" y="2714625"/>
            <a:ext cx="4810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Evidence or example</a:t>
            </a:r>
          </a:p>
        </p:txBody>
      </p:sp>
      <p:sp>
        <p:nvSpPr>
          <p:cNvPr id="7" name="Add your supporting detail. Include the sourc">
            <a:extLst xmlns:a="http://schemas.openxmlformats.org/drawingml/2006/main">
              <a:ext uri="{FF2B5EF4-FFF2-40B4-BE49-F238E27FC236}">
                <a16:creationId xmlns:a16="http://schemas.microsoft.com/office/drawing/2014/main" id="{83C8E92A-9172-4569-9658-F36B4AD0A7FB}"/>
              </a:ext>
            </a:extLst>
          </p:cNvPr>
          <p:cNvSpPr>
            <a:spLocks xmlns:a="http://schemas.openxmlformats.org/drawingml/2006/main" noGrp="1"/>
          </p:cNvSpPr>
          <p:nvPr/>
        </p:nvSpPr>
        <p:spPr>
          <a:xfrm xmlns:a="http://schemas.openxmlformats.org/drawingml/2006/main">
            <a:off x="6762750" y="3543300"/>
            <a:ext cx="4810125"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526275"/>
                </a:solidFill>
                <a:latin typeface="Arial"/>
                <a:ea typeface="Arial"/>
                <a:cs typeface="Arial"/>
              </a:defRPr>
            </a:defPPr>
            <a:lvl1pPr algn="l">
              <a:defRPr sz="2250" b="0">
                <a:solidFill>
                  <a:srgbClr val="526275"/>
                </a:solidFill>
                <a:latin typeface="Arial"/>
                <a:ea typeface="Arial"/>
                <a:cs typeface="Arial"/>
              </a:defRPr>
            </a:lvl1pPr>
            <a:lvl2pPr algn="l">
              <a:defRPr sz="2250" b="0">
                <a:solidFill>
                  <a:srgbClr val="526275"/>
                </a:solidFill>
                <a:latin typeface="Arial"/>
                <a:ea typeface="Arial"/>
                <a:cs typeface="Arial"/>
              </a:defRPr>
            </a:lvl2pPr>
            <a:lvl3pPr algn="l">
              <a:defRPr sz="2250" b="0">
                <a:solidFill>
                  <a:srgbClr val="526275"/>
                </a:solidFill>
                <a:latin typeface="Arial"/>
                <a:ea typeface="Arial"/>
                <a:cs typeface="Arial"/>
              </a:defRPr>
            </a:lvl3pPr>
            <a:lvl4pPr algn="l">
              <a:defRPr sz="2250" b="0">
                <a:solidFill>
                  <a:srgbClr val="526275"/>
                </a:solidFill>
                <a:latin typeface="Arial"/>
                <a:ea typeface="Arial"/>
                <a:cs typeface="Arial"/>
              </a:defRPr>
            </a:lvl4pPr>
            <a:lvl5pPr algn="l">
              <a:defRPr sz="2250" b="0">
                <a:solidFill>
                  <a:srgbClr val="526275"/>
                </a:solidFill>
                <a:latin typeface="Arial"/>
                <a:ea typeface="Arial"/>
                <a:cs typeface="Arial"/>
              </a:defRPr>
            </a:lvl5pPr>
            <a:lvl6pPr algn="l">
              <a:defRPr sz="2250" b="0">
                <a:solidFill>
                  <a:srgbClr val="526275"/>
                </a:solidFill>
                <a:latin typeface="Arial"/>
                <a:ea typeface="Arial"/>
                <a:cs typeface="Arial"/>
              </a:defRPr>
            </a:lvl6pPr>
            <a:lvl7pPr algn="l">
              <a:defRPr sz="2250" b="0">
                <a:solidFill>
                  <a:srgbClr val="526275"/>
                </a:solidFill>
                <a:latin typeface="Arial"/>
                <a:ea typeface="Arial"/>
                <a:cs typeface="Arial"/>
              </a:defRPr>
            </a:lvl7pPr>
            <a:lvl8pPr algn="l">
              <a:defRPr sz="2250" b="0">
                <a:solidFill>
                  <a:srgbClr val="526275"/>
                </a:solidFill>
                <a:latin typeface="Arial"/>
                <a:ea typeface="Arial"/>
                <a:cs typeface="Arial"/>
              </a:defRPr>
            </a:lvl8pPr>
            <a:lvl9pPr algn="l">
              <a:defRPr sz="2250" b="0">
                <a:solidFill>
                  <a:srgbClr val="526275"/>
                </a:solidFill>
                <a:latin typeface="Arial"/>
                <a:ea typeface="Arial"/>
                <a:cs typeface="Arial"/>
              </a:defRPr>
            </a:lvl9pPr>
          </a:lstStyle>
          <a:p xmlns:a="http://schemas.openxmlformats.org/drawingml/2006/main">
            <a:pPr algn="l">
              <a:defRPr sz="2250" b="0">
                <a:solidFill>
                  <a:srgbClr val="526275"/>
                </a:solidFill>
                <a:latin typeface="Arial"/>
                <a:ea typeface="Arial"/>
                <a:cs typeface="Arial"/>
              </a:defRPr>
            </a:pPr>
            <a:r>
              <a:rPr sz="2250" b="0">
                <a:solidFill>
                  <a:srgbClr val="526275"/>
                </a:solidFill>
                <a:latin typeface="Arial"/>
                <a:ea typeface="Arial"/>
                <a:cs typeface="Arial"/>
              </a:rPr>
              <a:t>Add your supporting detail. Include the source and date where relevant.</a:t>
            </a:r>
          </a:p>
        </p:txBody>
      </p:sp>
    </p:spTree>
    <p:extLst>
      <p:ext uri="{BB962C8B-B14F-4D97-AF65-F5344CB8AC3E}">
        <p14:creationId xmlns:p14="http://schemas.microsoft.com/office/powerpoint/2010/main" val="399005486"/>
      </p:ext>
    </p:extLst>
  </p:cSld>
</p:sld>
</file>

<file path=ppt/slides/slide6.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Contribution">
            <a:extLst xmlns:a="http://schemas.openxmlformats.org/drawingml/2006/main">
              <a:ext uri="{FF2B5EF4-FFF2-40B4-BE49-F238E27FC236}">
                <a16:creationId xmlns:a16="http://schemas.microsoft.com/office/drawing/2014/main" id="{991D490C-0460-44A8-8550-88E373AD77AD}"/>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Contribution</a:t>
            </a:r>
          </a:p>
        </p:txBody>
      </p:sp>
      <p:sp>
        <p:nvSpPr>
          <p:cNvPr id="2" name="Explain what the dissertation adds.">
            <a:extLst xmlns:a="http://schemas.openxmlformats.org/drawingml/2006/main">
              <a:ext uri="{FF2B5EF4-FFF2-40B4-BE49-F238E27FC236}">
                <a16:creationId xmlns:a16="http://schemas.microsoft.com/office/drawing/2014/main" id="{C609281B-AD6F-4531-93CF-8A10FE6ED39B}"/>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Explain what the dissertation adds.</a:t>
            </a:r>
          </a:p>
        </p:txBody>
      </p:sp>
      <p:sp>
        <p:nvSpPr>
          <p:cNvPr id="3" name="English editable starter. Replace prompts wit">
            <a:extLst xmlns:a="http://schemas.openxmlformats.org/drawingml/2006/main">
              <a:ext uri="{FF2B5EF4-FFF2-40B4-BE49-F238E27FC236}">
                <a16:creationId xmlns:a16="http://schemas.microsoft.com/office/drawing/2014/main" id="{D28D866F-8B70-4A19-9310-9847BABA21D8}"/>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Main point">
            <a:extLst xmlns:a="http://schemas.openxmlformats.org/drawingml/2006/main">
              <a:ext uri="{FF2B5EF4-FFF2-40B4-BE49-F238E27FC236}">
                <a16:creationId xmlns:a16="http://schemas.microsoft.com/office/drawing/2014/main" id="{B0AB6DFD-5F58-4AF2-8156-1209A39A0078}"/>
              </a:ext>
            </a:extLst>
          </p:cNvPr>
          <p:cNvSpPr>
            <a:spLocks xmlns:a="http://schemas.openxmlformats.org/drawingml/2006/main" noGrp="1"/>
          </p:cNvSpPr>
          <p:nvPr/>
        </p:nvSpPr>
        <p:spPr>
          <a:xfrm xmlns:a="http://schemas.openxmlformats.org/drawingml/2006/main">
            <a:off x="609600" y="2714625"/>
            <a:ext cx="5191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Main point</a:t>
            </a:r>
          </a:p>
        </p:txBody>
      </p:sp>
      <p:sp>
        <p:nvSpPr>
          <p:cNvPr id="5" name="Add a concise statement that answers the ques">
            <a:extLst xmlns:a="http://schemas.openxmlformats.org/drawingml/2006/main">
              <a:ext uri="{FF2B5EF4-FFF2-40B4-BE49-F238E27FC236}">
                <a16:creationId xmlns:a16="http://schemas.microsoft.com/office/drawing/2014/main" id="{D590CEE7-CAC2-44B2-9B40-8769D7247BD2}"/>
              </a:ext>
            </a:extLst>
          </p:cNvPr>
          <p:cNvSpPr>
            <a:spLocks xmlns:a="http://schemas.openxmlformats.org/drawingml/2006/main" noGrp="1"/>
          </p:cNvSpPr>
          <p:nvPr/>
        </p:nvSpPr>
        <p:spPr>
          <a:xfrm xmlns:a="http://schemas.openxmlformats.org/drawingml/2006/main">
            <a:off x="609600" y="3543300"/>
            <a:ext cx="4953000"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172B42"/>
                </a:solidFill>
                <a:latin typeface="Arial"/>
                <a:ea typeface="Arial"/>
                <a:cs typeface="Arial"/>
              </a:defRPr>
            </a:defPPr>
            <a:lvl1pPr algn="l">
              <a:defRPr sz="2250" b="0">
                <a:solidFill>
                  <a:srgbClr val="172B42"/>
                </a:solidFill>
                <a:latin typeface="Arial"/>
                <a:ea typeface="Arial"/>
                <a:cs typeface="Arial"/>
              </a:defRPr>
            </a:lvl1pPr>
            <a:lvl2pPr algn="l">
              <a:defRPr sz="2250" b="0">
                <a:solidFill>
                  <a:srgbClr val="172B42"/>
                </a:solidFill>
                <a:latin typeface="Arial"/>
                <a:ea typeface="Arial"/>
                <a:cs typeface="Arial"/>
              </a:defRPr>
            </a:lvl2pPr>
            <a:lvl3pPr algn="l">
              <a:defRPr sz="2250" b="0">
                <a:solidFill>
                  <a:srgbClr val="172B42"/>
                </a:solidFill>
                <a:latin typeface="Arial"/>
                <a:ea typeface="Arial"/>
                <a:cs typeface="Arial"/>
              </a:defRPr>
            </a:lvl3pPr>
            <a:lvl4pPr algn="l">
              <a:defRPr sz="2250" b="0">
                <a:solidFill>
                  <a:srgbClr val="172B42"/>
                </a:solidFill>
                <a:latin typeface="Arial"/>
                <a:ea typeface="Arial"/>
                <a:cs typeface="Arial"/>
              </a:defRPr>
            </a:lvl4pPr>
            <a:lvl5pPr algn="l">
              <a:defRPr sz="2250" b="0">
                <a:solidFill>
                  <a:srgbClr val="172B42"/>
                </a:solidFill>
                <a:latin typeface="Arial"/>
                <a:ea typeface="Arial"/>
                <a:cs typeface="Arial"/>
              </a:defRPr>
            </a:lvl5pPr>
            <a:lvl6pPr algn="l">
              <a:defRPr sz="2250" b="0">
                <a:solidFill>
                  <a:srgbClr val="172B42"/>
                </a:solidFill>
                <a:latin typeface="Arial"/>
                <a:ea typeface="Arial"/>
                <a:cs typeface="Arial"/>
              </a:defRPr>
            </a:lvl6pPr>
            <a:lvl7pPr algn="l">
              <a:defRPr sz="2250" b="0">
                <a:solidFill>
                  <a:srgbClr val="172B42"/>
                </a:solidFill>
                <a:latin typeface="Arial"/>
                <a:ea typeface="Arial"/>
                <a:cs typeface="Arial"/>
              </a:defRPr>
            </a:lvl7pPr>
            <a:lvl8pPr algn="l">
              <a:defRPr sz="2250" b="0">
                <a:solidFill>
                  <a:srgbClr val="172B42"/>
                </a:solidFill>
                <a:latin typeface="Arial"/>
                <a:ea typeface="Arial"/>
                <a:cs typeface="Arial"/>
              </a:defRPr>
            </a:lvl8pPr>
            <a:lvl9pPr algn="l">
              <a:defRPr sz="2250" b="0">
                <a:solidFill>
                  <a:srgbClr val="172B42"/>
                </a:solidFill>
                <a:latin typeface="Arial"/>
                <a:ea typeface="Arial"/>
                <a:cs typeface="Arial"/>
              </a:defRPr>
            </a:lvl9pPr>
          </a:lstStyle>
          <a:p xmlns:a="http://schemas.openxmlformats.org/drawingml/2006/main">
            <a:pPr algn="l">
              <a:defRPr sz="2250" b="0">
                <a:solidFill>
                  <a:srgbClr val="172B42"/>
                </a:solidFill>
                <a:latin typeface="Arial"/>
                <a:ea typeface="Arial"/>
                <a:cs typeface="Arial"/>
              </a:defRPr>
            </a:pPr>
            <a:r>
              <a:rPr sz="2250" b="0">
                <a:solidFill>
                  <a:srgbClr val="172B42"/>
                </a:solidFill>
                <a:latin typeface="Arial"/>
                <a:ea typeface="Arial"/>
                <a:cs typeface="Arial"/>
              </a:rPr>
              <a:t>Add a concise statement that answers the question above.</a:t>
            </a:r>
          </a:p>
        </p:txBody>
      </p:sp>
      <p:sp>
        <p:nvSpPr>
          <p:cNvPr id="6" name="Evidence or example">
            <a:extLst xmlns:a="http://schemas.openxmlformats.org/drawingml/2006/main">
              <a:ext uri="{FF2B5EF4-FFF2-40B4-BE49-F238E27FC236}">
                <a16:creationId xmlns:a16="http://schemas.microsoft.com/office/drawing/2014/main" id="{5A8D8BE3-4450-4CF6-9B36-81F3573A1872}"/>
              </a:ext>
            </a:extLst>
          </p:cNvPr>
          <p:cNvSpPr>
            <a:spLocks xmlns:a="http://schemas.openxmlformats.org/drawingml/2006/main" noGrp="1"/>
          </p:cNvSpPr>
          <p:nvPr/>
        </p:nvSpPr>
        <p:spPr>
          <a:xfrm xmlns:a="http://schemas.openxmlformats.org/drawingml/2006/main">
            <a:off x="6762750" y="2714625"/>
            <a:ext cx="4810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Evidence or example</a:t>
            </a:r>
          </a:p>
        </p:txBody>
      </p:sp>
      <p:sp>
        <p:nvSpPr>
          <p:cNvPr id="7" name="Add your supporting detail. Include the sourc">
            <a:extLst xmlns:a="http://schemas.openxmlformats.org/drawingml/2006/main">
              <a:ext uri="{FF2B5EF4-FFF2-40B4-BE49-F238E27FC236}">
                <a16:creationId xmlns:a16="http://schemas.microsoft.com/office/drawing/2014/main" id="{B362C36A-0EB7-4607-B2F0-A053703C2406}"/>
              </a:ext>
            </a:extLst>
          </p:cNvPr>
          <p:cNvSpPr>
            <a:spLocks xmlns:a="http://schemas.openxmlformats.org/drawingml/2006/main" noGrp="1"/>
          </p:cNvSpPr>
          <p:nvPr/>
        </p:nvSpPr>
        <p:spPr>
          <a:xfrm xmlns:a="http://schemas.openxmlformats.org/drawingml/2006/main">
            <a:off x="6762750" y="3543300"/>
            <a:ext cx="4810125"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526275"/>
                </a:solidFill>
                <a:latin typeface="Arial"/>
                <a:ea typeface="Arial"/>
                <a:cs typeface="Arial"/>
              </a:defRPr>
            </a:defPPr>
            <a:lvl1pPr algn="l">
              <a:defRPr sz="2250" b="0">
                <a:solidFill>
                  <a:srgbClr val="526275"/>
                </a:solidFill>
                <a:latin typeface="Arial"/>
                <a:ea typeface="Arial"/>
                <a:cs typeface="Arial"/>
              </a:defRPr>
            </a:lvl1pPr>
            <a:lvl2pPr algn="l">
              <a:defRPr sz="2250" b="0">
                <a:solidFill>
                  <a:srgbClr val="526275"/>
                </a:solidFill>
                <a:latin typeface="Arial"/>
                <a:ea typeface="Arial"/>
                <a:cs typeface="Arial"/>
              </a:defRPr>
            </a:lvl2pPr>
            <a:lvl3pPr algn="l">
              <a:defRPr sz="2250" b="0">
                <a:solidFill>
                  <a:srgbClr val="526275"/>
                </a:solidFill>
                <a:latin typeface="Arial"/>
                <a:ea typeface="Arial"/>
                <a:cs typeface="Arial"/>
              </a:defRPr>
            </a:lvl3pPr>
            <a:lvl4pPr algn="l">
              <a:defRPr sz="2250" b="0">
                <a:solidFill>
                  <a:srgbClr val="526275"/>
                </a:solidFill>
                <a:latin typeface="Arial"/>
                <a:ea typeface="Arial"/>
                <a:cs typeface="Arial"/>
              </a:defRPr>
            </a:lvl4pPr>
            <a:lvl5pPr algn="l">
              <a:defRPr sz="2250" b="0">
                <a:solidFill>
                  <a:srgbClr val="526275"/>
                </a:solidFill>
                <a:latin typeface="Arial"/>
                <a:ea typeface="Arial"/>
                <a:cs typeface="Arial"/>
              </a:defRPr>
            </a:lvl5pPr>
            <a:lvl6pPr algn="l">
              <a:defRPr sz="2250" b="0">
                <a:solidFill>
                  <a:srgbClr val="526275"/>
                </a:solidFill>
                <a:latin typeface="Arial"/>
                <a:ea typeface="Arial"/>
                <a:cs typeface="Arial"/>
              </a:defRPr>
            </a:lvl6pPr>
            <a:lvl7pPr algn="l">
              <a:defRPr sz="2250" b="0">
                <a:solidFill>
                  <a:srgbClr val="526275"/>
                </a:solidFill>
                <a:latin typeface="Arial"/>
                <a:ea typeface="Arial"/>
                <a:cs typeface="Arial"/>
              </a:defRPr>
            </a:lvl7pPr>
            <a:lvl8pPr algn="l">
              <a:defRPr sz="2250" b="0">
                <a:solidFill>
                  <a:srgbClr val="526275"/>
                </a:solidFill>
                <a:latin typeface="Arial"/>
                <a:ea typeface="Arial"/>
                <a:cs typeface="Arial"/>
              </a:defRPr>
            </a:lvl8pPr>
            <a:lvl9pPr algn="l">
              <a:defRPr sz="2250" b="0">
                <a:solidFill>
                  <a:srgbClr val="526275"/>
                </a:solidFill>
                <a:latin typeface="Arial"/>
                <a:ea typeface="Arial"/>
                <a:cs typeface="Arial"/>
              </a:defRPr>
            </a:lvl9pPr>
          </a:lstStyle>
          <a:p xmlns:a="http://schemas.openxmlformats.org/drawingml/2006/main">
            <a:pPr algn="l">
              <a:defRPr sz="2250" b="0">
                <a:solidFill>
                  <a:srgbClr val="526275"/>
                </a:solidFill>
                <a:latin typeface="Arial"/>
                <a:ea typeface="Arial"/>
                <a:cs typeface="Arial"/>
              </a:defRPr>
            </a:pPr>
            <a:r>
              <a:rPr sz="2250" b="0">
                <a:solidFill>
                  <a:srgbClr val="526275"/>
                </a:solidFill>
                <a:latin typeface="Arial"/>
                <a:ea typeface="Arial"/>
                <a:cs typeface="Arial"/>
              </a:rPr>
              <a:t>Add your supporting detail. Include the source and date where relevant.</a:t>
            </a:r>
          </a:p>
        </p:txBody>
      </p:sp>
    </p:spTree>
    <p:extLst>
      <p:ext uri="{BB962C8B-B14F-4D97-AF65-F5344CB8AC3E}">
        <p14:creationId xmlns:p14="http://schemas.microsoft.com/office/powerpoint/2010/main" val="135309908"/>
      </p:ext>
    </p:extLst>
  </p:cSld>
</p:sld>
</file>

<file path=ppt/slides/slide7.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Limitations">
            <a:extLst xmlns:a="http://schemas.openxmlformats.org/drawingml/2006/main">
              <a:ext uri="{FF2B5EF4-FFF2-40B4-BE49-F238E27FC236}">
                <a16:creationId xmlns:a16="http://schemas.microsoft.com/office/drawing/2014/main" id="{A3EE9B67-E4E9-4FF3-98AC-E326C0F7BB97}"/>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Limitations</a:t>
            </a:r>
          </a:p>
        </p:txBody>
      </p:sp>
      <p:sp>
        <p:nvSpPr>
          <p:cNvPr id="2" name="State the unresolved questions and implicatio">
            <a:extLst xmlns:a="http://schemas.openxmlformats.org/drawingml/2006/main">
              <a:ext uri="{FF2B5EF4-FFF2-40B4-BE49-F238E27FC236}">
                <a16:creationId xmlns:a16="http://schemas.microsoft.com/office/drawing/2014/main" id="{28FAAEF6-54B7-45EC-B7B2-885508FFBAD0}"/>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State the unresolved questions and implications.</a:t>
            </a:r>
          </a:p>
        </p:txBody>
      </p:sp>
      <p:sp>
        <p:nvSpPr>
          <p:cNvPr id="3" name="English editable starter. Replace prompts wit">
            <a:extLst xmlns:a="http://schemas.openxmlformats.org/drawingml/2006/main">
              <a:ext uri="{FF2B5EF4-FFF2-40B4-BE49-F238E27FC236}">
                <a16:creationId xmlns:a16="http://schemas.microsoft.com/office/drawing/2014/main" id="{FC5FEAAE-B4B1-4BBE-BF03-16DAF0B05ADF}"/>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sp>
        <p:nvSpPr>
          <p:cNvPr id="4" name="Main point">
            <a:extLst xmlns:a="http://schemas.openxmlformats.org/drawingml/2006/main">
              <a:ext uri="{FF2B5EF4-FFF2-40B4-BE49-F238E27FC236}">
                <a16:creationId xmlns:a16="http://schemas.microsoft.com/office/drawing/2014/main" id="{5A859CC3-FCEF-430A-834D-870F093A2404}"/>
              </a:ext>
            </a:extLst>
          </p:cNvPr>
          <p:cNvSpPr>
            <a:spLocks xmlns:a="http://schemas.openxmlformats.org/drawingml/2006/main" noGrp="1"/>
          </p:cNvSpPr>
          <p:nvPr/>
        </p:nvSpPr>
        <p:spPr>
          <a:xfrm xmlns:a="http://schemas.openxmlformats.org/drawingml/2006/main">
            <a:off x="609600" y="2714625"/>
            <a:ext cx="5191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Main point</a:t>
            </a:r>
          </a:p>
        </p:txBody>
      </p:sp>
      <p:sp>
        <p:nvSpPr>
          <p:cNvPr id="5" name="Add a concise statement that answers the ques">
            <a:extLst xmlns:a="http://schemas.openxmlformats.org/drawingml/2006/main">
              <a:ext uri="{FF2B5EF4-FFF2-40B4-BE49-F238E27FC236}">
                <a16:creationId xmlns:a16="http://schemas.microsoft.com/office/drawing/2014/main" id="{F72192D0-D899-418D-9962-5CDA40D5E00D}"/>
              </a:ext>
            </a:extLst>
          </p:cNvPr>
          <p:cNvSpPr>
            <a:spLocks xmlns:a="http://schemas.openxmlformats.org/drawingml/2006/main" noGrp="1"/>
          </p:cNvSpPr>
          <p:nvPr/>
        </p:nvSpPr>
        <p:spPr>
          <a:xfrm xmlns:a="http://schemas.openxmlformats.org/drawingml/2006/main">
            <a:off x="609600" y="3543300"/>
            <a:ext cx="4953000"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172B42"/>
                </a:solidFill>
                <a:latin typeface="Arial"/>
                <a:ea typeface="Arial"/>
                <a:cs typeface="Arial"/>
              </a:defRPr>
            </a:defPPr>
            <a:lvl1pPr algn="l">
              <a:defRPr sz="2250" b="0">
                <a:solidFill>
                  <a:srgbClr val="172B42"/>
                </a:solidFill>
                <a:latin typeface="Arial"/>
                <a:ea typeface="Arial"/>
                <a:cs typeface="Arial"/>
              </a:defRPr>
            </a:lvl1pPr>
            <a:lvl2pPr algn="l">
              <a:defRPr sz="2250" b="0">
                <a:solidFill>
                  <a:srgbClr val="172B42"/>
                </a:solidFill>
                <a:latin typeface="Arial"/>
                <a:ea typeface="Arial"/>
                <a:cs typeface="Arial"/>
              </a:defRPr>
            </a:lvl2pPr>
            <a:lvl3pPr algn="l">
              <a:defRPr sz="2250" b="0">
                <a:solidFill>
                  <a:srgbClr val="172B42"/>
                </a:solidFill>
                <a:latin typeface="Arial"/>
                <a:ea typeface="Arial"/>
                <a:cs typeface="Arial"/>
              </a:defRPr>
            </a:lvl3pPr>
            <a:lvl4pPr algn="l">
              <a:defRPr sz="2250" b="0">
                <a:solidFill>
                  <a:srgbClr val="172B42"/>
                </a:solidFill>
                <a:latin typeface="Arial"/>
                <a:ea typeface="Arial"/>
                <a:cs typeface="Arial"/>
              </a:defRPr>
            </a:lvl4pPr>
            <a:lvl5pPr algn="l">
              <a:defRPr sz="2250" b="0">
                <a:solidFill>
                  <a:srgbClr val="172B42"/>
                </a:solidFill>
                <a:latin typeface="Arial"/>
                <a:ea typeface="Arial"/>
                <a:cs typeface="Arial"/>
              </a:defRPr>
            </a:lvl5pPr>
            <a:lvl6pPr algn="l">
              <a:defRPr sz="2250" b="0">
                <a:solidFill>
                  <a:srgbClr val="172B42"/>
                </a:solidFill>
                <a:latin typeface="Arial"/>
                <a:ea typeface="Arial"/>
                <a:cs typeface="Arial"/>
              </a:defRPr>
            </a:lvl6pPr>
            <a:lvl7pPr algn="l">
              <a:defRPr sz="2250" b="0">
                <a:solidFill>
                  <a:srgbClr val="172B42"/>
                </a:solidFill>
                <a:latin typeface="Arial"/>
                <a:ea typeface="Arial"/>
                <a:cs typeface="Arial"/>
              </a:defRPr>
            </a:lvl7pPr>
            <a:lvl8pPr algn="l">
              <a:defRPr sz="2250" b="0">
                <a:solidFill>
                  <a:srgbClr val="172B42"/>
                </a:solidFill>
                <a:latin typeface="Arial"/>
                <a:ea typeface="Arial"/>
                <a:cs typeface="Arial"/>
              </a:defRPr>
            </a:lvl8pPr>
            <a:lvl9pPr algn="l">
              <a:defRPr sz="2250" b="0">
                <a:solidFill>
                  <a:srgbClr val="172B42"/>
                </a:solidFill>
                <a:latin typeface="Arial"/>
                <a:ea typeface="Arial"/>
                <a:cs typeface="Arial"/>
              </a:defRPr>
            </a:lvl9pPr>
          </a:lstStyle>
          <a:p xmlns:a="http://schemas.openxmlformats.org/drawingml/2006/main">
            <a:pPr algn="l">
              <a:defRPr sz="2250" b="0">
                <a:solidFill>
                  <a:srgbClr val="172B42"/>
                </a:solidFill>
                <a:latin typeface="Arial"/>
                <a:ea typeface="Arial"/>
                <a:cs typeface="Arial"/>
              </a:defRPr>
            </a:pPr>
            <a:r>
              <a:rPr sz="2250" b="0">
                <a:solidFill>
                  <a:srgbClr val="172B42"/>
                </a:solidFill>
                <a:latin typeface="Arial"/>
                <a:ea typeface="Arial"/>
                <a:cs typeface="Arial"/>
              </a:rPr>
              <a:t>Add a concise statement that answers the question above.</a:t>
            </a:r>
          </a:p>
        </p:txBody>
      </p:sp>
      <p:sp>
        <p:nvSpPr>
          <p:cNvPr id="6" name="Evidence or example">
            <a:extLst xmlns:a="http://schemas.openxmlformats.org/drawingml/2006/main">
              <a:ext uri="{FF2B5EF4-FFF2-40B4-BE49-F238E27FC236}">
                <a16:creationId xmlns:a16="http://schemas.microsoft.com/office/drawing/2014/main" id="{42C2D59C-98F4-4BF5-8342-DFC7C9D2C41E}"/>
              </a:ext>
            </a:extLst>
          </p:cNvPr>
          <p:cNvSpPr>
            <a:spLocks xmlns:a="http://schemas.openxmlformats.org/drawingml/2006/main" noGrp="1"/>
          </p:cNvSpPr>
          <p:nvPr/>
        </p:nvSpPr>
        <p:spPr>
          <a:xfrm xmlns:a="http://schemas.openxmlformats.org/drawingml/2006/main">
            <a:off x="6762750" y="2714625"/>
            <a:ext cx="4810125" cy="571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550" b="1">
                <a:solidFill>
                  <a:srgbClr val="2C5974"/>
                </a:solidFill>
                <a:latin typeface="Arial"/>
                <a:ea typeface="Arial"/>
                <a:cs typeface="Arial"/>
              </a:defRPr>
            </a:defPPr>
            <a:lvl1pPr algn="l">
              <a:defRPr sz="2550" b="1">
                <a:solidFill>
                  <a:srgbClr val="2C5974"/>
                </a:solidFill>
                <a:latin typeface="Arial"/>
                <a:ea typeface="Arial"/>
                <a:cs typeface="Arial"/>
              </a:defRPr>
            </a:lvl1pPr>
            <a:lvl2pPr algn="l">
              <a:defRPr sz="2550" b="1">
                <a:solidFill>
                  <a:srgbClr val="2C5974"/>
                </a:solidFill>
                <a:latin typeface="Arial"/>
                <a:ea typeface="Arial"/>
                <a:cs typeface="Arial"/>
              </a:defRPr>
            </a:lvl2pPr>
            <a:lvl3pPr algn="l">
              <a:defRPr sz="2550" b="1">
                <a:solidFill>
                  <a:srgbClr val="2C5974"/>
                </a:solidFill>
                <a:latin typeface="Arial"/>
                <a:ea typeface="Arial"/>
                <a:cs typeface="Arial"/>
              </a:defRPr>
            </a:lvl3pPr>
            <a:lvl4pPr algn="l">
              <a:defRPr sz="2550" b="1">
                <a:solidFill>
                  <a:srgbClr val="2C5974"/>
                </a:solidFill>
                <a:latin typeface="Arial"/>
                <a:ea typeface="Arial"/>
                <a:cs typeface="Arial"/>
              </a:defRPr>
            </a:lvl4pPr>
            <a:lvl5pPr algn="l">
              <a:defRPr sz="2550" b="1">
                <a:solidFill>
                  <a:srgbClr val="2C5974"/>
                </a:solidFill>
                <a:latin typeface="Arial"/>
                <a:ea typeface="Arial"/>
                <a:cs typeface="Arial"/>
              </a:defRPr>
            </a:lvl5pPr>
            <a:lvl6pPr algn="l">
              <a:defRPr sz="2550" b="1">
                <a:solidFill>
                  <a:srgbClr val="2C5974"/>
                </a:solidFill>
                <a:latin typeface="Arial"/>
                <a:ea typeface="Arial"/>
                <a:cs typeface="Arial"/>
              </a:defRPr>
            </a:lvl6pPr>
            <a:lvl7pPr algn="l">
              <a:defRPr sz="2550" b="1">
                <a:solidFill>
                  <a:srgbClr val="2C5974"/>
                </a:solidFill>
                <a:latin typeface="Arial"/>
                <a:ea typeface="Arial"/>
                <a:cs typeface="Arial"/>
              </a:defRPr>
            </a:lvl7pPr>
            <a:lvl8pPr algn="l">
              <a:defRPr sz="2550" b="1">
                <a:solidFill>
                  <a:srgbClr val="2C5974"/>
                </a:solidFill>
                <a:latin typeface="Arial"/>
                <a:ea typeface="Arial"/>
                <a:cs typeface="Arial"/>
              </a:defRPr>
            </a:lvl8pPr>
            <a:lvl9pPr algn="l">
              <a:defRPr sz="2550" b="1">
                <a:solidFill>
                  <a:srgbClr val="2C5974"/>
                </a:solidFill>
                <a:latin typeface="Arial"/>
                <a:ea typeface="Arial"/>
                <a:cs typeface="Arial"/>
              </a:defRPr>
            </a:lvl9pPr>
          </a:lstStyle>
          <a:p xmlns:a="http://schemas.openxmlformats.org/drawingml/2006/main">
            <a:pPr algn="l">
              <a:defRPr sz="2550" b="1">
                <a:solidFill>
                  <a:srgbClr val="2C5974"/>
                </a:solidFill>
                <a:latin typeface="Arial"/>
                <a:ea typeface="Arial"/>
                <a:cs typeface="Arial"/>
              </a:defRPr>
            </a:pPr>
            <a:r>
              <a:rPr sz="2550" b="1">
                <a:solidFill>
                  <a:srgbClr val="2C5974"/>
                </a:solidFill>
                <a:latin typeface="Arial"/>
                <a:ea typeface="Arial"/>
                <a:cs typeface="Arial"/>
              </a:rPr>
              <a:t>Evidence or example</a:t>
            </a:r>
          </a:p>
        </p:txBody>
      </p:sp>
      <p:sp>
        <p:nvSpPr>
          <p:cNvPr id="7" name="Add your supporting detail. Include the sourc">
            <a:extLst xmlns:a="http://schemas.openxmlformats.org/drawingml/2006/main">
              <a:ext uri="{FF2B5EF4-FFF2-40B4-BE49-F238E27FC236}">
                <a16:creationId xmlns:a16="http://schemas.microsoft.com/office/drawing/2014/main" id="{A1EF9DF1-B4A1-43F0-B967-C316D4FA7339}"/>
              </a:ext>
            </a:extLst>
          </p:cNvPr>
          <p:cNvSpPr>
            <a:spLocks xmlns:a="http://schemas.openxmlformats.org/drawingml/2006/main" noGrp="1"/>
          </p:cNvSpPr>
          <p:nvPr/>
        </p:nvSpPr>
        <p:spPr>
          <a:xfrm xmlns:a="http://schemas.openxmlformats.org/drawingml/2006/main">
            <a:off x="6762750" y="3543300"/>
            <a:ext cx="4810125" cy="17145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2250" b="0">
                <a:solidFill>
                  <a:srgbClr val="526275"/>
                </a:solidFill>
                <a:latin typeface="Arial"/>
                <a:ea typeface="Arial"/>
                <a:cs typeface="Arial"/>
              </a:defRPr>
            </a:defPPr>
            <a:lvl1pPr algn="l">
              <a:defRPr sz="2250" b="0">
                <a:solidFill>
                  <a:srgbClr val="526275"/>
                </a:solidFill>
                <a:latin typeface="Arial"/>
                <a:ea typeface="Arial"/>
                <a:cs typeface="Arial"/>
              </a:defRPr>
            </a:lvl1pPr>
            <a:lvl2pPr algn="l">
              <a:defRPr sz="2250" b="0">
                <a:solidFill>
                  <a:srgbClr val="526275"/>
                </a:solidFill>
                <a:latin typeface="Arial"/>
                <a:ea typeface="Arial"/>
                <a:cs typeface="Arial"/>
              </a:defRPr>
            </a:lvl2pPr>
            <a:lvl3pPr algn="l">
              <a:defRPr sz="2250" b="0">
                <a:solidFill>
                  <a:srgbClr val="526275"/>
                </a:solidFill>
                <a:latin typeface="Arial"/>
                <a:ea typeface="Arial"/>
                <a:cs typeface="Arial"/>
              </a:defRPr>
            </a:lvl3pPr>
            <a:lvl4pPr algn="l">
              <a:defRPr sz="2250" b="0">
                <a:solidFill>
                  <a:srgbClr val="526275"/>
                </a:solidFill>
                <a:latin typeface="Arial"/>
                <a:ea typeface="Arial"/>
                <a:cs typeface="Arial"/>
              </a:defRPr>
            </a:lvl4pPr>
            <a:lvl5pPr algn="l">
              <a:defRPr sz="2250" b="0">
                <a:solidFill>
                  <a:srgbClr val="526275"/>
                </a:solidFill>
                <a:latin typeface="Arial"/>
                <a:ea typeface="Arial"/>
                <a:cs typeface="Arial"/>
              </a:defRPr>
            </a:lvl5pPr>
            <a:lvl6pPr algn="l">
              <a:defRPr sz="2250" b="0">
                <a:solidFill>
                  <a:srgbClr val="526275"/>
                </a:solidFill>
                <a:latin typeface="Arial"/>
                <a:ea typeface="Arial"/>
                <a:cs typeface="Arial"/>
              </a:defRPr>
            </a:lvl6pPr>
            <a:lvl7pPr algn="l">
              <a:defRPr sz="2250" b="0">
                <a:solidFill>
                  <a:srgbClr val="526275"/>
                </a:solidFill>
                <a:latin typeface="Arial"/>
                <a:ea typeface="Arial"/>
                <a:cs typeface="Arial"/>
              </a:defRPr>
            </a:lvl7pPr>
            <a:lvl8pPr algn="l">
              <a:defRPr sz="2250" b="0">
                <a:solidFill>
                  <a:srgbClr val="526275"/>
                </a:solidFill>
                <a:latin typeface="Arial"/>
                <a:ea typeface="Arial"/>
                <a:cs typeface="Arial"/>
              </a:defRPr>
            </a:lvl8pPr>
            <a:lvl9pPr algn="l">
              <a:defRPr sz="2250" b="0">
                <a:solidFill>
                  <a:srgbClr val="526275"/>
                </a:solidFill>
                <a:latin typeface="Arial"/>
                <a:ea typeface="Arial"/>
                <a:cs typeface="Arial"/>
              </a:defRPr>
            </a:lvl9pPr>
          </a:lstStyle>
          <a:p xmlns:a="http://schemas.openxmlformats.org/drawingml/2006/main">
            <a:pPr algn="l">
              <a:defRPr sz="2250" b="0">
                <a:solidFill>
                  <a:srgbClr val="526275"/>
                </a:solidFill>
                <a:latin typeface="Arial"/>
                <a:ea typeface="Arial"/>
                <a:cs typeface="Arial"/>
              </a:defRPr>
            </a:pPr>
            <a:r>
              <a:rPr sz="2250" b="0">
                <a:solidFill>
                  <a:srgbClr val="526275"/>
                </a:solidFill>
                <a:latin typeface="Arial"/>
                <a:ea typeface="Arial"/>
                <a:cs typeface="Arial"/>
              </a:rPr>
              <a:t>Add your supporting detail. Include the source and date where relevant.</a:t>
            </a:r>
          </a:p>
        </p:txBody>
      </p:sp>
    </p:spTree>
    <p:extLst>
      <p:ext uri="{BB962C8B-B14F-4D97-AF65-F5344CB8AC3E}">
        <p14:creationId xmlns:p14="http://schemas.microsoft.com/office/powerpoint/2010/main" val="821403485"/>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2026-10-29T17:41:35.9470000Z</dcterms:created>
  <dcterms:modified xsi:type="dcterms:W3CDTF">2026-10-29T17:41:35.9470000Z</dcterms:modified>
</coreProperties>
</file>