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451bb210c0b48d5" /><Relationship Type="http://schemas.openxmlformats.org/officeDocument/2006/relationships/extended-properties" Target="/docProps/app.xml" Id="Rf9b5968600924d6b" /><Relationship Type="http://schemas.openxmlformats.org/officeDocument/2006/relationships/officeDocument" Target="/ppt/presentation.xml" Id="R38b130f056794bfb" /></Relationships>
</file>

<file path=ppt/presentation.xml><?xml version="1.0" encoding="utf-8"?>
<p:presentation xmlns:p="http://schemas.openxmlformats.org/presentationml/2006/main">
  <p:sldMasterIdLst>
    <p:sldMasterId xmlns:r="http://schemas.openxmlformats.org/officeDocument/2006/relationships" id="2147483648" r:id="Re96e05c2db0c41ed"/>
  </p:sldMasterIdLst>
  <p:notesMasterIdLst>
    <p:notesMasterId xmlns:r="http://schemas.openxmlformats.org/officeDocument/2006/relationships" r:id="Rf048ca6f40a040ee"/>
  </p:notesMasterIdLst>
  <p:sldIdLst>
    <p:sldId xmlns:r="http://schemas.openxmlformats.org/officeDocument/2006/relationships" id="256" r:id="R9f578125762a4d64"/>
    <p:sldId xmlns:r="http://schemas.openxmlformats.org/officeDocument/2006/relationships" id="257" r:id="Rf06472c954ab48db"/>
    <p:sldId xmlns:r="http://schemas.openxmlformats.org/officeDocument/2006/relationships" id="258" r:id="R06cf40a9c6f74cd4"/>
    <p:sldId xmlns:r="http://schemas.openxmlformats.org/officeDocument/2006/relationships" id="259" r:id="Rde48f4234809446a"/>
    <p:sldId xmlns:r="http://schemas.openxmlformats.org/officeDocument/2006/relationships" id="260" r:id="Rf9e3a033815743ab"/>
    <p:sldId xmlns:r="http://schemas.openxmlformats.org/officeDocument/2006/relationships" id="261" r:id="R1c1f4663120b486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0af392980cc45f5" /><Relationship Type="http://schemas.openxmlformats.org/officeDocument/2006/relationships/slideMaster" Target="/ppt/slideMasters/slideMaster1.xml" Id="Re96e05c2db0c41ed" /><Relationship Type="http://schemas.openxmlformats.org/officeDocument/2006/relationships/notesMaster" Target="/ppt/notesMasters/notesMaster1.xml" Id="Rf048ca6f40a040ee" /><Relationship Type="http://schemas.openxmlformats.org/officeDocument/2006/relationships/presProps" Target="/ppt/presProps.xml" Id="Ra5504824b70048d5" /><Relationship Type="http://schemas.openxmlformats.org/officeDocument/2006/relationships/tableStyles" Target="/ppt/tableStyles.xml" Id="R152f9aeb371a4021" /><Relationship Type="http://schemas.openxmlformats.org/officeDocument/2006/relationships/slide" Target="/ppt/slides/slide1.xml" Id="R9f578125762a4d64" /><Relationship Type="http://schemas.openxmlformats.org/officeDocument/2006/relationships/slide" Target="/ppt/slides/slide2.xml" Id="Rf06472c954ab48db" /><Relationship Type="http://schemas.openxmlformats.org/officeDocument/2006/relationships/slide" Target="/ppt/slides/slide3.xml" Id="R06cf40a9c6f74cd4" /><Relationship Type="http://schemas.openxmlformats.org/officeDocument/2006/relationships/slide" Target="/ppt/slides/slide4.xml" Id="Rde48f4234809446a" /><Relationship Type="http://schemas.openxmlformats.org/officeDocument/2006/relationships/slide" Target="/ppt/slides/slide5.xml" Id="Rf9e3a033815743ab" /><Relationship Type="http://schemas.openxmlformats.org/officeDocument/2006/relationships/slide" Target="/ppt/slides/slide6.xml" Id="R1c1f4663120b486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e4b3813e48d4f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722dd456a1048bd" /><Relationship Type="http://schemas.openxmlformats.org/officeDocument/2006/relationships/notesMaster" Target="/ppt/notesMasters/notesMaster1.xml" Id="R4dc338795ab841cc" /></Relationships>
</file>

<file path=ppt/notesSlides/_rels/notesSlide2.xml.rels>&#65279;<?xml version="1.0" encoding="utf-8"?><Relationships xmlns="http://schemas.openxmlformats.org/package/2006/relationships"><Relationship Type="http://schemas.openxmlformats.org/officeDocument/2006/relationships/slide" Target="/ppt/slides/slide2.xml" Id="R46704b98f69e4f08" /><Relationship Type="http://schemas.openxmlformats.org/officeDocument/2006/relationships/notesMaster" Target="/ppt/notesMasters/notesMaster1.xml" Id="R2960fed1f32f4f58" /></Relationships>
</file>

<file path=ppt/notesSlides/_rels/notesSlide3.xml.rels>&#65279;<?xml version="1.0" encoding="utf-8"?><Relationships xmlns="http://schemas.openxmlformats.org/package/2006/relationships"><Relationship Type="http://schemas.openxmlformats.org/officeDocument/2006/relationships/slide" Target="/ppt/slides/slide3.xml" Id="R7ff1dd9c7a6f47af" /><Relationship Type="http://schemas.openxmlformats.org/officeDocument/2006/relationships/notesMaster" Target="/ppt/notesMasters/notesMaster1.xml" Id="Rfb49b60dbf994277" /></Relationships>
</file>

<file path=ppt/notesSlides/_rels/notesSlide4.xml.rels>&#65279;<?xml version="1.0" encoding="utf-8"?><Relationships xmlns="http://schemas.openxmlformats.org/package/2006/relationships"><Relationship Type="http://schemas.openxmlformats.org/officeDocument/2006/relationships/slide" Target="/ppt/slides/slide4.xml" Id="R974a8b24d25047ec" /><Relationship Type="http://schemas.openxmlformats.org/officeDocument/2006/relationships/notesMaster" Target="/ppt/notesMasters/notesMaster1.xml" Id="R8b2ed3e03ec647af" /></Relationships>
</file>

<file path=ppt/notesSlides/_rels/notesSlide5.xml.rels>&#65279;<?xml version="1.0" encoding="utf-8"?><Relationships xmlns="http://schemas.openxmlformats.org/package/2006/relationships"><Relationship Type="http://schemas.openxmlformats.org/officeDocument/2006/relationships/slide" Target="/ppt/slides/slide5.xml" Id="Rf6b91eaa2e194760" /><Relationship Type="http://schemas.openxmlformats.org/officeDocument/2006/relationships/notesMaster" Target="/ppt/notesMasters/notesMaster1.xml" Id="R622733528eed4cb0" /></Relationships>
</file>

<file path=ppt/notesSlides/_rels/notesSlide6.xml.rels>&#65279;<?xml version="1.0" encoding="utf-8"?><Relationships xmlns="http://schemas.openxmlformats.org/package/2006/relationships"><Relationship Type="http://schemas.openxmlformats.org/officeDocument/2006/relationships/slide" Target="/ppt/slides/slide6.xml" Id="Rcc6e473256d14042" /><Relationship Type="http://schemas.openxmlformats.org/officeDocument/2006/relationships/notesMaster" Target="/ppt/notesMasters/notesMaster1.xml" Id="Rb0eb921848064f2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4c43cbd1be344b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316c6272fab402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f470df955a143d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3c823db7eaa4c8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4f3c3b7810f4a0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d2005312f1f4e9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96BC26B-D946-47A1-98C8-67E88FC095D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3428A37-682A-4742-B229-6D682FCB3A4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584D97A-98DF-492E-8C91-95C244CFF29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389FD7D-50AE-492B-B5A9-EA3F700E81B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C14AEE3-6B5A-48A4-B9E6-7401D8E3A5C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DAF2D46-7C16-4DF0-8F38-94975CA793C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6C02810-E33F-4FAA-891F-0EF5FCC9842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4151D97-8E06-4ACC-8A23-20BE9543471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3E28DCE-133C-4FAD-9F62-57153DFE4C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2E98BBA-ADB9-41B1-AAD4-F75C58A9905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97fe966c2cc485d" /><Relationship Type="http://schemas.openxmlformats.org/officeDocument/2006/relationships/slideLayout" Target="/ppt/slideLayouts/slideLayout1.xml" Id="R907ea40058fc414c" /><Relationship Type="http://schemas.openxmlformats.org/officeDocument/2006/relationships/slideLayout" Target="/ppt/slideLayouts/slideLayout2.xml" Id="Rd182114fe0fe481a" /><Relationship Type="http://schemas.openxmlformats.org/officeDocument/2006/relationships/slideLayout" Target="/ppt/slideLayouts/slideLayout3.xml" Id="Rdcc012812a2d43c6" /><Relationship Type="http://schemas.openxmlformats.org/officeDocument/2006/relationships/slideLayout" Target="/ppt/slideLayouts/slideLayout4.xml" Id="R7ac924cb7a1e47e3" /><Relationship Type="http://schemas.openxmlformats.org/officeDocument/2006/relationships/slideLayout" Target="/ppt/slideLayouts/slideLayout5.xml" Id="R610000f0bb8c433c" /><Relationship Type="http://schemas.openxmlformats.org/officeDocument/2006/relationships/slideLayout" Target="/ppt/slideLayouts/slideLayout6.xml" Id="Ra62fdac861a64c1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07ea40058fc414c"/>
    <p:sldLayoutId xmlns:r="http://schemas.openxmlformats.org/officeDocument/2006/relationships" id="2147483650" r:id="Rd182114fe0fe481a"/>
    <p:sldLayoutId xmlns:r="http://schemas.openxmlformats.org/officeDocument/2006/relationships" id="2147483651" r:id="Rdcc012812a2d43c6"/>
    <p:sldLayoutId xmlns:r="http://schemas.openxmlformats.org/officeDocument/2006/relationships" id="2147483652" r:id="R7ac924cb7a1e47e3"/>
    <p:sldLayoutId xmlns:r="http://schemas.openxmlformats.org/officeDocument/2006/relationships" id="2147483653" r:id="R610000f0bb8c433c"/>
    <p:sldLayoutId xmlns:r="http://schemas.openxmlformats.org/officeDocument/2006/relationships" id="2147483654" r:id="Ra62fdac861a64c1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9f5a47b4f2e4dc8" /><Relationship Type="http://schemas.openxmlformats.org/officeDocument/2006/relationships/notesSlide" Target="/ppt/notesSlides/notesSlide1.xml" Id="R9a411dac17e544c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5c33962358c4b4f" /><Relationship Type="http://schemas.openxmlformats.org/officeDocument/2006/relationships/notesSlide" Target="/ppt/notesSlides/notesSlide2.xml" Id="Raf537785a41d439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95e50fb885b4c71" /><Relationship Type="http://schemas.openxmlformats.org/officeDocument/2006/relationships/notesSlide" Target="/ppt/notesSlides/notesSlide3.xml" Id="Rbd4c41dbd904495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c98ce97c0a447b1" /><Relationship Type="http://schemas.openxmlformats.org/officeDocument/2006/relationships/notesSlide" Target="/ppt/notesSlides/notesSlide4.xml" Id="R1254163e449742b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1ad076205624ab2" /><Relationship Type="http://schemas.openxmlformats.org/officeDocument/2006/relationships/notesSlide" Target="/ppt/notesSlides/notesSlide5.xml" Id="Ref5c01e58aec482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495bd7253d848c0" /><Relationship Type="http://schemas.openxmlformats.org/officeDocument/2006/relationships/notesSlide" Target="/ppt/notesSlides/notesSlide6.xml" Id="R1bae20eff6b54ef5"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Education Presentation">
            <a:extLst xmlns:a="http://schemas.openxmlformats.org/drawingml/2006/main">
              <a:ext uri="{FF2B5EF4-FFF2-40B4-BE49-F238E27FC236}">
                <a16:creationId xmlns:a16="http://schemas.microsoft.com/office/drawing/2014/main" id="{B714ED06-38F8-4355-BB8E-AD8FB2978363}"/>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Education Presentation</a:t>
            </a:r>
          </a:p>
        </p:txBody>
      </p:sp>
      <p:sp>
        <p:nvSpPr>
          <p:cNvPr id="2" name="Create an educational presentation that intro">
            <a:extLst xmlns:a="http://schemas.openxmlformats.org/drawingml/2006/main">
              <a:ext uri="{FF2B5EF4-FFF2-40B4-BE49-F238E27FC236}">
                <a16:creationId xmlns:a16="http://schemas.microsoft.com/office/drawing/2014/main" id="{41B54211-CEF7-435E-9EF3-705909218467}"/>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an educational presentation that introduces a concept, demonstrates it and checks understanding. Adapt the examples to the audience and cite source material.</a:t>
            </a:r>
          </a:p>
        </p:txBody>
      </p:sp>
      <p:sp>
        <p:nvSpPr>
          <p:cNvPr id="3" name="English editable presentation starter">
            <a:extLst xmlns:a="http://schemas.openxmlformats.org/drawingml/2006/main">
              <a:ext uri="{FF2B5EF4-FFF2-40B4-BE49-F238E27FC236}">
                <a16:creationId xmlns:a16="http://schemas.microsoft.com/office/drawing/2014/main" id="{03BC36A1-C306-4959-BA4A-74361A341F5F}"/>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77508233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Learning outcome">
            <a:extLst xmlns:a="http://schemas.openxmlformats.org/drawingml/2006/main">
              <a:ext uri="{FF2B5EF4-FFF2-40B4-BE49-F238E27FC236}">
                <a16:creationId xmlns:a16="http://schemas.microsoft.com/office/drawing/2014/main" id="{2CABA80D-DE76-404F-AF84-DAEFA3B5856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Learning outcome</a:t>
            </a:r>
          </a:p>
        </p:txBody>
      </p:sp>
      <p:sp>
        <p:nvSpPr>
          <p:cNvPr id="2" name="Describe what learners should understand or d">
            <a:extLst xmlns:a="http://schemas.openxmlformats.org/drawingml/2006/main">
              <a:ext uri="{FF2B5EF4-FFF2-40B4-BE49-F238E27FC236}">
                <a16:creationId xmlns:a16="http://schemas.microsoft.com/office/drawing/2014/main" id="{DBE79CAF-1D7E-420F-AF0D-FF16216EC878}"/>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what learners should understand or do.</a:t>
            </a:r>
          </a:p>
        </p:txBody>
      </p:sp>
      <p:sp>
        <p:nvSpPr>
          <p:cNvPr id="3" name="English editable starter. Replace prompts wit">
            <a:extLst xmlns:a="http://schemas.openxmlformats.org/drawingml/2006/main">
              <a:ext uri="{FF2B5EF4-FFF2-40B4-BE49-F238E27FC236}">
                <a16:creationId xmlns:a16="http://schemas.microsoft.com/office/drawing/2014/main" id="{70B13B06-F428-4532-BFF6-00AC989AA2E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D43EABF-5154-4D93-8ADB-BACFC883091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D043990-F45C-48BF-8D01-5B35CC9C5E92}"/>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DE5A244-99CD-43F7-97B6-13F11B7BC106}"/>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4F78B27-1F18-4DB3-918D-70636EBD1F1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86699691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ior knowledge">
            <a:extLst xmlns:a="http://schemas.openxmlformats.org/drawingml/2006/main">
              <a:ext uri="{FF2B5EF4-FFF2-40B4-BE49-F238E27FC236}">
                <a16:creationId xmlns:a16="http://schemas.microsoft.com/office/drawing/2014/main" id="{5D47F7ED-C758-4958-BCAA-700E8C8F30E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Prior knowledge</a:t>
            </a:r>
          </a:p>
        </p:txBody>
      </p:sp>
      <p:sp>
        <p:nvSpPr>
          <p:cNvPr id="2" name="Connect the topic to what learners already kn">
            <a:extLst xmlns:a="http://schemas.openxmlformats.org/drawingml/2006/main">
              <a:ext uri="{FF2B5EF4-FFF2-40B4-BE49-F238E27FC236}">
                <a16:creationId xmlns:a16="http://schemas.microsoft.com/office/drawing/2014/main" id="{CE1A7BDF-10BE-4D81-BA0C-739DCBB9AB1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Connect the topic to what learners already know.</a:t>
            </a:r>
          </a:p>
        </p:txBody>
      </p:sp>
      <p:sp>
        <p:nvSpPr>
          <p:cNvPr id="3" name="English editable starter. Replace prompts wit">
            <a:extLst xmlns:a="http://schemas.openxmlformats.org/drawingml/2006/main">
              <a:ext uri="{FF2B5EF4-FFF2-40B4-BE49-F238E27FC236}">
                <a16:creationId xmlns:a16="http://schemas.microsoft.com/office/drawing/2014/main" id="{43A8108E-DE7C-40F9-8E75-4598A6BE09E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E2276CC5-77BC-4FB1-BE68-CF329F063E9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9E13379-CD95-46EB-8D27-82F8CA4D566F}"/>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D8FCD27-B2B8-4066-84B4-4D1D638758EE}"/>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715E716-D2DA-4E85-975F-970DE778374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93330174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xplanation">
            <a:extLst xmlns:a="http://schemas.openxmlformats.org/drawingml/2006/main">
              <a:ext uri="{FF2B5EF4-FFF2-40B4-BE49-F238E27FC236}">
                <a16:creationId xmlns:a16="http://schemas.microsoft.com/office/drawing/2014/main" id="{8025F9EA-B08C-4A5D-9636-E6F8939A484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Explanation</a:t>
            </a:r>
          </a:p>
        </p:txBody>
      </p:sp>
      <p:sp>
        <p:nvSpPr>
          <p:cNvPr id="2" name="Teach the key concept with a relevant example">
            <a:extLst xmlns:a="http://schemas.openxmlformats.org/drawingml/2006/main">
              <a:ext uri="{FF2B5EF4-FFF2-40B4-BE49-F238E27FC236}">
                <a16:creationId xmlns:a16="http://schemas.microsoft.com/office/drawing/2014/main" id="{276F9933-AF93-47D0-8573-907904EB15E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Teach the key concept with a relevant example.</a:t>
            </a:r>
          </a:p>
        </p:txBody>
      </p:sp>
      <p:sp>
        <p:nvSpPr>
          <p:cNvPr id="3" name="English editable starter. Replace prompts wit">
            <a:extLst xmlns:a="http://schemas.openxmlformats.org/drawingml/2006/main">
              <a:ext uri="{FF2B5EF4-FFF2-40B4-BE49-F238E27FC236}">
                <a16:creationId xmlns:a16="http://schemas.microsoft.com/office/drawing/2014/main" id="{454756DD-3D16-4560-82CE-4580BAA989C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6DC31F2-F9D9-4CE5-B1C8-340731F78D0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A2FE6E4-D7CC-4824-B504-046CF1DF2102}"/>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77CA424-94AA-48ED-AD5A-A0709C81EDA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DB62EAE-59C3-4651-937F-69B52D8AD0B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7036799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pplication">
            <a:extLst xmlns:a="http://schemas.openxmlformats.org/drawingml/2006/main">
              <a:ext uri="{FF2B5EF4-FFF2-40B4-BE49-F238E27FC236}">
                <a16:creationId xmlns:a16="http://schemas.microsoft.com/office/drawing/2014/main" id="{84E37B74-5DF9-4548-89B0-024C44BDF69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Application</a:t>
            </a:r>
          </a:p>
        </p:txBody>
      </p:sp>
      <p:sp>
        <p:nvSpPr>
          <p:cNvPr id="2" name="Give a short task that uses the concept.">
            <a:extLst xmlns:a="http://schemas.openxmlformats.org/drawingml/2006/main">
              <a:ext uri="{FF2B5EF4-FFF2-40B4-BE49-F238E27FC236}">
                <a16:creationId xmlns:a16="http://schemas.microsoft.com/office/drawing/2014/main" id="{6C134F9E-9873-41B3-A04B-C18639526F3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Give a short task that uses the concept.</a:t>
            </a:r>
          </a:p>
        </p:txBody>
      </p:sp>
      <p:sp>
        <p:nvSpPr>
          <p:cNvPr id="3" name="English editable starter. Replace prompts wit">
            <a:extLst xmlns:a="http://schemas.openxmlformats.org/drawingml/2006/main">
              <a:ext uri="{FF2B5EF4-FFF2-40B4-BE49-F238E27FC236}">
                <a16:creationId xmlns:a16="http://schemas.microsoft.com/office/drawing/2014/main" id="{98ABA09B-3EA1-40F3-8523-065B05486C3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ECF9F5D-349B-4136-849A-977BF75BFEA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4E056A24-5A4F-450D-B381-7C02D046CB1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7FB29B7-C570-4D64-9D69-91729BA81880}"/>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B90C90E-5579-44F7-B9B7-26367746CEE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70356696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heck understanding">
            <a:extLst xmlns:a="http://schemas.openxmlformats.org/drawingml/2006/main">
              <a:ext uri="{FF2B5EF4-FFF2-40B4-BE49-F238E27FC236}">
                <a16:creationId xmlns:a16="http://schemas.microsoft.com/office/drawing/2014/main" id="{970EE474-0337-4D7C-A75D-81C634DE113C}"/>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Check understanding</a:t>
            </a:r>
          </a:p>
        </p:txBody>
      </p:sp>
      <p:sp>
        <p:nvSpPr>
          <p:cNvPr id="2" name="Use a question or activity to reveal misconce">
            <a:extLst xmlns:a="http://schemas.openxmlformats.org/drawingml/2006/main">
              <a:ext uri="{FF2B5EF4-FFF2-40B4-BE49-F238E27FC236}">
                <a16:creationId xmlns:a16="http://schemas.microsoft.com/office/drawing/2014/main" id="{21FCE785-A01F-45E0-819F-9A8C8C1E04F4}"/>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 question or activity to reveal misconceptions.</a:t>
            </a:r>
          </a:p>
        </p:txBody>
      </p:sp>
      <p:sp>
        <p:nvSpPr>
          <p:cNvPr id="3" name="English editable starter. Replace prompts wit">
            <a:extLst xmlns:a="http://schemas.openxmlformats.org/drawingml/2006/main">
              <a:ext uri="{FF2B5EF4-FFF2-40B4-BE49-F238E27FC236}">
                <a16:creationId xmlns:a16="http://schemas.microsoft.com/office/drawing/2014/main" id="{3EF21D24-F7D0-4E97-8B53-743822566EF1}"/>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4867DF1-6646-467C-9E25-119A02DB6D7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87DA022-F096-489D-A62B-74567CFC0B46}"/>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B0F2973-31E7-44B6-AF70-CB33622ED7CB}"/>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5D1816E5-4E62-4D2A-992D-74DEE5EC89EA}"/>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0708941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2026-10-29T17:41:23.1820000Z</dcterms:created>
  <dcterms:modified xsi:type="dcterms:W3CDTF">2026-10-29T17:41:23.1820000Z</dcterms:modified>
</coreProperties>
</file>