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b7a799c8d274846" /><Relationship Type="http://schemas.openxmlformats.org/officeDocument/2006/relationships/extended-properties" Target="/docProps/app.xml" Id="R6a7a9aed9dfd4261" /><Relationship Type="http://schemas.openxmlformats.org/officeDocument/2006/relationships/officeDocument" Target="/ppt/presentation.xml" Id="R84e28305b8f74e78" /></Relationships>
</file>

<file path=ppt/presentation.xml><?xml version="1.0" encoding="utf-8"?>
<p:presentation xmlns:p="http://schemas.openxmlformats.org/presentationml/2006/main">
  <p:sldMasterIdLst>
    <p:sldMasterId xmlns:r="http://schemas.openxmlformats.org/officeDocument/2006/relationships" id="2147483648" r:id="R8b3f1b6845264291"/>
  </p:sldMasterIdLst>
  <p:notesMasterIdLst>
    <p:notesMasterId xmlns:r="http://schemas.openxmlformats.org/officeDocument/2006/relationships" r:id="Rb0e0861823bd47d4"/>
  </p:notesMasterIdLst>
  <p:sldIdLst>
    <p:sldId xmlns:r="http://schemas.openxmlformats.org/officeDocument/2006/relationships" id="256" r:id="R7626da589eac483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0078c4f51c142f4" /><Relationship Type="http://schemas.openxmlformats.org/officeDocument/2006/relationships/slideMaster" Target="/ppt/slideMasters/slideMaster1.xml" Id="R8b3f1b6845264291" /><Relationship Type="http://schemas.openxmlformats.org/officeDocument/2006/relationships/notesMaster" Target="/ppt/notesMasters/notesMaster1.xml" Id="Rb0e0861823bd47d4" /><Relationship Type="http://schemas.openxmlformats.org/officeDocument/2006/relationships/presProps" Target="/ppt/presProps.xml" Id="Reee86274ed5444d4" /><Relationship Type="http://schemas.openxmlformats.org/officeDocument/2006/relationships/tableStyles" Target="/ppt/tableStyles.xml" Id="Re443d92c491d44cf" /><Relationship Type="http://schemas.openxmlformats.org/officeDocument/2006/relationships/slide" Target="/ppt/slides/slide1.xml" Id="R7626da589eac483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215e8fd88e644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928e693f9b8440c" /><Relationship Type="http://schemas.openxmlformats.org/officeDocument/2006/relationships/notesMaster" Target="/ppt/notesMasters/notesMaster1.xml" Id="R29d217623686452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8cba8062e1045f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052feca183f45b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1cb8f7b474040f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6ca34027b424ea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6ce93e3cb1e48c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fd714c7fe484c2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BCF822-16BD-4948-A9C8-C452E48DE0D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E438764-0296-4874-A7A2-1740B079C08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D5F1D62-25ED-4C55-BE1A-E0C33609EC4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208C46-1596-45E7-B3A5-C2AE1BF8D3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B122B03-1D80-4C36-883B-94E4146BE72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A972F26-2EE1-4222-8FBE-67804F202C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0506682-B04A-4018-B073-8138765BA7D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48B4D69-0C84-4F22-837D-C4D2060C911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8D9478-BB5A-48B2-86A1-812056FE22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D443196-9367-4D5F-BB6F-B3230F82B6C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dc3889174f456d" /><Relationship Type="http://schemas.openxmlformats.org/officeDocument/2006/relationships/slideLayout" Target="/ppt/slideLayouts/slideLayout1.xml" Id="R91904ec3238e4530" /><Relationship Type="http://schemas.openxmlformats.org/officeDocument/2006/relationships/slideLayout" Target="/ppt/slideLayouts/slideLayout2.xml" Id="R795d3b40e4c54619" /><Relationship Type="http://schemas.openxmlformats.org/officeDocument/2006/relationships/slideLayout" Target="/ppt/slideLayouts/slideLayout3.xml" Id="R1d8355eba58a49c6" /><Relationship Type="http://schemas.openxmlformats.org/officeDocument/2006/relationships/slideLayout" Target="/ppt/slideLayouts/slideLayout4.xml" Id="Rd995d3ad389844d8" /><Relationship Type="http://schemas.openxmlformats.org/officeDocument/2006/relationships/slideLayout" Target="/ppt/slideLayouts/slideLayout5.xml" Id="Reb31b7d8827646bd" /><Relationship Type="http://schemas.openxmlformats.org/officeDocument/2006/relationships/slideLayout" Target="/ppt/slideLayouts/slideLayout6.xml" Id="R3468b754d14b459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1904ec3238e4530"/>
    <p:sldLayoutId xmlns:r="http://schemas.openxmlformats.org/officeDocument/2006/relationships" id="2147483650" r:id="R795d3b40e4c54619"/>
    <p:sldLayoutId xmlns:r="http://schemas.openxmlformats.org/officeDocument/2006/relationships" id="2147483651" r:id="R1d8355eba58a49c6"/>
    <p:sldLayoutId xmlns:r="http://schemas.openxmlformats.org/officeDocument/2006/relationships" id="2147483652" r:id="Rd995d3ad389844d8"/>
    <p:sldLayoutId xmlns:r="http://schemas.openxmlformats.org/officeDocument/2006/relationships" id="2147483653" r:id="Reb31b7d8827646bd"/>
    <p:sldLayoutId xmlns:r="http://schemas.openxmlformats.org/officeDocument/2006/relationships" id="2147483654" r:id="R3468b754d14b459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a04ab213cf44113" /><Relationship Type="http://schemas.openxmlformats.org/officeDocument/2006/relationships/notesSlide" Target="/ppt/notesSlides/notesSlide1.xml" Id="Rf34f2c8cca4b4a4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Empathy Map Template">
            <a:extLst xmlns:a="http://schemas.openxmlformats.org/drawingml/2006/main">
              <a:ext uri="{FF2B5EF4-FFF2-40B4-BE49-F238E27FC236}">
                <a16:creationId xmlns:a16="http://schemas.microsoft.com/office/drawing/2014/main" id="{8C89F99A-2E23-4850-A1A8-B7505781A89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Empathy Map Template</a:t>
            </a:r>
          </a:p>
        </p:txBody>
      </p:sp>
      <p:sp>
        <p:nvSpPr>
          <p:cNvPr id="2" name="Organize observations about what a person say">
            <a:extLst xmlns:a="http://schemas.openxmlformats.org/drawingml/2006/main">
              <a:ext uri="{FF2B5EF4-FFF2-40B4-BE49-F238E27FC236}">
                <a16:creationId xmlns:a16="http://schemas.microsoft.com/office/drawing/2014/main" id="{7CF25A29-0452-4692-B778-012F37B25E8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Organize observations about what a person says, thinks, does and feels. Mark inferred statements so the map does not present guesses as research findings.</a:t>
            </a:r>
          </a:p>
        </p:txBody>
      </p:sp>
      <p:sp>
        <p:nvSpPr>
          <p:cNvPr id="3" name="English editable starter. Replace prompts wit">
            <a:extLst xmlns:a="http://schemas.openxmlformats.org/drawingml/2006/main">
              <a:ext uri="{FF2B5EF4-FFF2-40B4-BE49-F238E27FC236}">
                <a16:creationId xmlns:a16="http://schemas.microsoft.com/office/drawing/2014/main" id="{EDF10F24-7894-4C41-B34B-1F7491D52A4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Says">
            <a:extLst xmlns:a="http://schemas.openxmlformats.org/drawingml/2006/main">
              <a:ext uri="{FF2B5EF4-FFF2-40B4-BE49-F238E27FC236}">
                <a16:creationId xmlns:a16="http://schemas.microsoft.com/office/drawing/2014/main" id="{0CDA0CE6-6AFD-445D-B8B7-F0A544D47447}"/>
              </a:ext>
            </a:extLst>
          </p:cNvPr>
          <p:cNvSpPr>
            <a:spLocks xmlns:a="http://schemas.openxmlformats.org/drawingml/2006/main" noGrp="1"/>
          </p:cNvSpPr>
          <p:nvPr/>
        </p:nvSpPr>
        <p:spPr>
          <a:xfrm xmlns:a="http://schemas.openxmlformats.org/drawingml/2006/main">
            <a:off x="571500" y="2095500"/>
            <a:ext cx="5448300" cy="19240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Says">
            <a:extLst xmlns:a="http://schemas.openxmlformats.org/drawingml/2006/main">
              <a:ext uri="{FF2B5EF4-FFF2-40B4-BE49-F238E27FC236}">
                <a16:creationId xmlns:a16="http://schemas.microsoft.com/office/drawing/2014/main" id="{683857D4-3ED2-42A5-91B3-2F4FE58B4782}"/>
              </a:ext>
            </a:extLst>
          </p:cNvPr>
          <p:cNvSpPr>
            <a:spLocks xmlns:a="http://schemas.openxmlformats.org/drawingml/2006/main" noGrp="1"/>
          </p:cNvSpPr>
          <p:nvPr/>
        </p:nvSpPr>
        <p:spPr>
          <a:xfrm xmlns:a="http://schemas.openxmlformats.org/drawingml/2006/main">
            <a:off x="742950" y="224790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Says</a:t>
            </a:r>
          </a:p>
        </p:txBody>
      </p:sp>
      <p:sp>
        <p:nvSpPr>
          <p:cNvPr id="6" name="Use actual interview quotations with permissi">
            <a:extLst xmlns:a="http://schemas.openxmlformats.org/drawingml/2006/main">
              <a:ext uri="{FF2B5EF4-FFF2-40B4-BE49-F238E27FC236}">
                <a16:creationId xmlns:a16="http://schemas.microsoft.com/office/drawing/2014/main" id="{BA262DE5-F873-437E-81CD-F5DB2F74C7EC}"/>
              </a:ext>
            </a:extLst>
          </p:cNvPr>
          <p:cNvSpPr>
            <a:spLocks xmlns:a="http://schemas.openxmlformats.org/drawingml/2006/main" noGrp="1"/>
          </p:cNvSpPr>
          <p:nvPr/>
        </p:nvSpPr>
        <p:spPr>
          <a:xfrm xmlns:a="http://schemas.openxmlformats.org/drawingml/2006/main">
            <a:off x="742950" y="280739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Use actual interview quotations with permission.</a:t>
            </a:r>
          </a:p>
        </p:txBody>
      </p:sp>
      <p:sp>
        <p:nvSpPr>
          <p:cNvPr id="7" name="Thinks">
            <a:extLst xmlns:a="http://schemas.openxmlformats.org/drawingml/2006/main">
              <a:ext uri="{FF2B5EF4-FFF2-40B4-BE49-F238E27FC236}">
                <a16:creationId xmlns:a16="http://schemas.microsoft.com/office/drawing/2014/main" id="{1D2F4B7D-7650-42E4-AF0C-F3F0AAB1CB6B}"/>
              </a:ext>
            </a:extLst>
          </p:cNvPr>
          <p:cNvSpPr>
            <a:spLocks xmlns:a="http://schemas.openxmlformats.org/drawingml/2006/main" noGrp="1"/>
          </p:cNvSpPr>
          <p:nvPr/>
        </p:nvSpPr>
        <p:spPr>
          <a:xfrm xmlns:a="http://schemas.openxmlformats.org/drawingml/2006/main">
            <a:off x="6172200" y="2095500"/>
            <a:ext cx="5448300" cy="19240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Thinks">
            <a:extLst xmlns:a="http://schemas.openxmlformats.org/drawingml/2006/main">
              <a:ext uri="{FF2B5EF4-FFF2-40B4-BE49-F238E27FC236}">
                <a16:creationId xmlns:a16="http://schemas.microsoft.com/office/drawing/2014/main" id="{51CBFA40-2714-4D82-9213-B746A51241FF}"/>
              </a:ext>
            </a:extLst>
          </p:cNvPr>
          <p:cNvSpPr>
            <a:spLocks xmlns:a="http://schemas.openxmlformats.org/drawingml/2006/main" noGrp="1"/>
          </p:cNvSpPr>
          <p:nvPr/>
        </p:nvSpPr>
        <p:spPr>
          <a:xfrm xmlns:a="http://schemas.openxmlformats.org/drawingml/2006/main">
            <a:off x="6343650" y="224790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Thinks</a:t>
            </a:r>
          </a:p>
        </p:txBody>
      </p:sp>
      <p:sp>
        <p:nvSpPr>
          <p:cNvPr id="9" name="Label inferred beliefs as hypotheses.">
            <a:extLst xmlns:a="http://schemas.openxmlformats.org/drawingml/2006/main">
              <a:ext uri="{FF2B5EF4-FFF2-40B4-BE49-F238E27FC236}">
                <a16:creationId xmlns:a16="http://schemas.microsoft.com/office/drawing/2014/main" id="{2FF4D952-36FE-4AEA-9546-14604AEAC149}"/>
              </a:ext>
            </a:extLst>
          </p:cNvPr>
          <p:cNvSpPr>
            <a:spLocks xmlns:a="http://schemas.openxmlformats.org/drawingml/2006/main" noGrp="1"/>
          </p:cNvSpPr>
          <p:nvPr/>
        </p:nvSpPr>
        <p:spPr>
          <a:xfrm xmlns:a="http://schemas.openxmlformats.org/drawingml/2006/main">
            <a:off x="6343650" y="280739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Label inferred beliefs as hypotheses.</a:t>
            </a:r>
          </a:p>
        </p:txBody>
      </p:sp>
      <p:sp>
        <p:nvSpPr>
          <p:cNvPr id="10" name="Does">
            <a:extLst xmlns:a="http://schemas.openxmlformats.org/drawingml/2006/main">
              <a:ext uri="{FF2B5EF4-FFF2-40B4-BE49-F238E27FC236}">
                <a16:creationId xmlns:a16="http://schemas.microsoft.com/office/drawing/2014/main" id="{DA3017CD-1CE7-480F-B302-2AD8FE23B558}"/>
              </a:ext>
            </a:extLst>
          </p:cNvPr>
          <p:cNvSpPr>
            <a:spLocks xmlns:a="http://schemas.openxmlformats.org/drawingml/2006/main" noGrp="1"/>
          </p:cNvSpPr>
          <p:nvPr/>
        </p:nvSpPr>
        <p:spPr>
          <a:xfrm xmlns:a="http://schemas.openxmlformats.org/drawingml/2006/main">
            <a:off x="571500" y="4171950"/>
            <a:ext cx="5448300" cy="19240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Does">
            <a:extLst xmlns:a="http://schemas.openxmlformats.org/drawingml/2006/main">
              <a:ext uri="{FF2B5EF4-FFF2-40B4-BE49-F238E27FC236}">
                <a16:creationId xmlns:a16="http://schemas.microsoft.com/office/drawing/2014/main" id="{1F974629-D13A-4328-9DA7-EC51C8CD75B3}"/>
              </a:ext>
            </a:extLst>
          </p:cNvPr>
          <p:cNvSpPr>
            <a:spLocks xmlns:a="http://schemas.openxmlformats.org/drawingml/2006/main" noGrp="1"/>
          </p:cNvSpPr>
          <p:nvPr/>
        </p:nvSpPr>
        <p:spPr>
          <a:xfrm xmlns:a="http://schemas.openxmlformats.org/drawingml/2006/main">
            <a:off x="742950" y="432435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Does</a:t>
            </a:r>
          </a:p>
        </p:txBody>
      </p:sp>
      <p:sp>
        <p:nvSpPr>
          <p:cNvPr id="12" name="Describe observed behavior in context.">
            <a:extLst xmlns:a="http://schemas.openxmlformats.org/drawingml/2006/main">
              <a:ext uri="{FF2B5EF4-FFF2-40B4-BE49-F238E27FC236}">
                <a16:creationId xmlns:a16="http://schemas.microsoft.com/office/drawing/2014/main" id="{107F6B62-0BC2-42FC-A211-95D7080BA16D}"/>
              </a:ext>
            </a:extLst>
          </p:cNvPr>
          <p:cNvSpPr>
            <a:spLocks xmlns:a="http://schemas.openxmlformats.org/drawingml/2006/main" noGrp="1"/>
          </p:cNvSpPr>
          <p:nvPr/>
        </p:nvSpPr>
        <p:spPr>
          <a:xfrm xmlns:a="http://schemas.openxmlformats.org/drawingml/2006/main">
            <a:off x="742950" y="488384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Describe observed behavior in context.</a:t>
            </a:r>
          </a:p>
        </p:txBody>
      </p:sp>
      <p:sp>
        <p:nvSpPr>
          <p:cNvPr id="13" name="Feels">
            <a:extLst xmlns:a="http://schemas.openxmlformats.org/drawingml/2006/main">
              <a:ext uri="{FF2B5EF4-FFF2-40B4-BE49-F238E27FC236}">
                <a16:creationId xmlns:a16="http://schemas.microsoft.com/office/drawing/2014/main" id="{299836AD-9CF3-4425-A869-00271F24B1E8}"/>
              </a:ext>
            </a:extLst>
          </p:cNvPr>
          <p:cNvSpPr>
            <a:spLocks xmlns:a="http://schemas.openxmlformats.org/drawingml/2006/main" noGrp="1"/>
          </p:cNvSpPr>
          <p:nvPr/>
        </p:nvSpPr>
        <p:spPr>
          <a:xfrm xmlns:a="http://schemas.openxmlformats.org/drawingml/2006/main">
            <a:off x="6172200" y="4171950"/>
            <a:ext cx="5448300" cy="19240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Feels">
            <a:extLst xmlns:a="http://schemas.openxmlformats.org/drawingml/2006/main">
              <a:ext uri="{FF2B5EF4-FFF2-40B4-BE49-F238E27FC236}">
                <a16:creationId xmlns:a16="http://schemas.microsoft.com/office/drawing/2014/main" id="{969581CB-8A4D-4871-9944-E0A5B502A856}"/>
              </a:ext>
            </a:extLst>
          </p:cNvPr>
          <p:cNvSpPr>
            <a:spLocks xmlns:a="http://schemas.openxmlformats.org/drawingml/2006/main" noGrp="1"/>
          </p:cNvSpPr>
          <p:nvPr/>
        </p:nvSpPr>
        <p:spPr>
          <a:xfrm xmlns:a="http://schemas.openxmlformats.org/drawingml/2006/main">
            <a:off x="6343650" y="432435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Feels</a:t>
            </a:r>
          </a:p>
        </p:txBody>
      </p:sp>
      <p:sp>
        <p:nvSpPr>
          <p:cNvPr id="15" name="Record reported emotions or clearly mark infe">
            <a:extLst xmlns:a="http://schemas.openxmlformats.org/drawingml/2006/main">
              <a:ext uri="{FF2B5EF4-FFF2-40B4-BE49-F238E27FC236}">
                <a16:creationId xmlns:a16="http://schemas.microsoft.com/office/drawing/2014/main" id="{D56E42E1-EF3D-42CB-B705-C982CBBF630E}"/>
              </a:ext>
            </a:extLst>
          </p:cNvPr>
          <p:cNvSpPr>
            <a:spLocks xmlns:a="http://schemas.openxmlformats.org/drawingml/2006/main" noGrp="1"/>
          </p:cNvSpPr>
          <p:nvPr/>
        </p:nvSpPr>
        <p:spPr>
          <a:xfrm xmlns:a="http://schemas.openxmlformats.org/drawingml/2006/main">
            <a:off x="6343650" y="488384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Record reported emotions or clearly mark inference.</a:t>
            </a:r>
          </a:p>
        </p:txBody>
      </p:sp>
    </p:spTree>
    <p:extLst>
      <p:ext uri="{BB962C8B-B14F-4D97-AF65-F5344CB8AC3E}">
        <p14:creationId xmlns:p14="http://schemas.microsoft.com/office/powerpoint/2010/main" val="77163633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2026-10-29T17:18:32.5720000Z</dcterms:created>
  <dcterms:modified xsi:type="dcterms:W3CDTF">2026-10-29T17:18:32.5720000Z</dcterms:modified>
</coreProperties>
</file>