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c6aa670ccd49eb" /><Relationship Type="http://schemas.openxmlformats.org/officeDocument/2006/relationships/extended-properties" Target="/docProps/app.xml" Id="R65467581243e449e" /><Relationship Type="http://schemas.openxmlformats.org/officeDocument/2006/relationships/officeDocument" Target="/ppt/presentation.xml" Id="R9107abe731e5465a" /></Relationships>
</file>

<file path=ppt/presentation.xml><?xml version="1.0" encoding="utf-8"?>
<p:presentation xmlns:p="http://schemas.openxmlformats.org/presentationml/2006/main">
  <p:sldMasterIdLst>
    <p:sldMasterId xmlns:r="http://schemas.openxmlformats.org/officeDocument/2006/relationships" id="2147483648" r:id="Rda00dccaa28a405b"/>
  </p:sldMasterIdLst>
  <p:notesMasterIdLst>
    <p:notesMasterId xmlns:r="http://schemas.openxmlformats.org/officeDocument/2006/relationships" r:id="R7f7096cd1bfa40a2"/>
  </p:notesMasterIdLst>
  <p:sldIdLst>
    <p:sldId xmlns:r="http://schemas.openxmlformats.org/officeDocument/2006/relationships" id="256" r:id="Rcf73394c5b9f494a"/>
    <p:sldId xmlns:r="http://schemas.openxmlformats.org/officeDocument/2006/relationships" id="257" r:id="R39a41c4e841941fd"/>
    <p:sldId xmlns:r="http://schemas.openxmlformats.org/officeDocument/2006/relationships" id="258" r:id="R3a26fbffadf74263"/>
    <p:sldId xmlns:r="http://schemas.openxmlformats.org/officeDocument/2006/relationships" id="259" r:id="Rf5ce510c05b64876"/>
    <p:sldId xmlns:r="http://schemas.openxmlformats.org/officeDocument/2006/relationships" id="260" r:id="Rd19d30ffb3664f5c"/>
    <p:sldId xmlns:r="http://schemas.openxmlformats.org/officeDocument/2006/relationships" id="261" r:id="Rda9b0b0c6167460d"/>
    <p:sldId xmlns:r="http://schemas.openxmlformats.org/officeDocument/2006/relationships" id="262" r:id="R1fe1e8af7e94431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d556d37b0de4e46" /><Relationship Type="http://schemas.openxmlformats.org/officeDocument/2006/relationships/slideMaster" Target="/ppt/slideMasters/slideMaster1.xml" Id="Rda00dccaa28a405b" /><Relationship Type="http://schemas.openxmlformats.org/officeDocument/2006/relationships/notesMaster" Target="/ppt/notesMasters/notesMaster1.xml" Id="R7f7096cd1bfa40a2" /><Relationship Type="http://schemas.openxmlformats.org/officeDocument/2006/relationships/presProps" Target="/ppt/presProps.xml" Id="R6293b989400e442f" /><Relationship Type="http://schemas.openxmlformats.org/officeDocument/2006/relationships/tableStyles" Target="/ppt/tableStyles.xml" Id="R773fe8adab9a4113" /><Relationship Type="http://schemas.openxmlformats.org/officeDocument/2006/relationships/slide" Target="/ppt/slides/slide1.xml" Id="Rcf73394c5b9f494a" /><Relationship Type="http://schemas.openxmlformats.org/officeDocument/2006/relationships/slide" Target="/ppt/slides/slide2.xml" Id="R39a41c4e841941fd" /><Relationship Type="http://schemas.openxmlformats.org/officeDocument/2006/relationships/slide" Target="/ppt/slides/slide3.xml" Id="R3a26fbffadf74263" /><Relationship Type="http://schemas.openxmlformats.org/officeDocument/2006/relationships/slide" Target="/ppt/slides/slide4.xml" Id="Rf5ce510c05b64876" /><Relationship Type="http://schemas.openxmlformats.org/officeDocument/2006/relationships/slide" Target="/ppt/slides/slide5.xml" Id="Rd19d30ffb3664f5c" /><Relationship Type="http://schemas.openxmlformats.org/officeDocument/2006/relationships/slide" Target="/ppt/slides/slide6.xml" Id="Rda9b0b0c6167460d" /><Relationship Type="http://schemas.openxmlformats.org/officeDocument/2006/relationships/slide" Target="/ppt/slides/slide7.xml" Id="R1fe1e8af7e94431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451d1cfe364b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e2dfa6edfa4b2d" /><Relationship Type="http://schemas.openxmlformats.org/officeDocument/2006/relationships/notesMaster" Target="/ppt/notesMasters/notesMaster1.xml" Id="R99808d62fba9481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076cec7ce1843d1" /><Relationship Type="http://schemas.openxmlformats.org/officeDocument/2006/relationships/notesMaster" Target="/ppt/notesMasters/notesMaster1.xml" Id="Re39af4dfaf384ad5"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bbfdd5f0db4452" /><Relationship Type="http://schemas.openxmlformats.org/officeDocument/2006/relationships/notesMaster" Target="/ppt/notesMasters/notesMaster1.xml" Id="Re3265a2fa05049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b0b1ff09094c56" /><Relationship Type="http://schemas.openxmlformats.org/officeDocument/2006/relationships/notesMaster" Target="/ppt/notesMasters/notesMaster1.xml" Id="R22bf969ec70c47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b6e4c38e9ce4b97" /><Relationship Type="http://schemas.openxmlformats.org/officeDocument/2006/relationships/notesMaster" Target="/ppt/notesMasters/notesMaster1.xml" Id="R7824fde3348b47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ede01d250d43d3" /><Relationship Type="http://schemas.openxmlformats.org/officeDocument/2006/relationships/notesMaster" Target="/ppt/notesMasters/notesMaster1.xml" Id="R8b0c5d079436463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777fc607934ab6" /><Relationship Type="http://schemas.openxmlformats.org/officeDocument/2006/relationships/notesMaster" Target="/ppt/notesMasters/notesMaster1.xml" Id="Rcd37962d3cb84b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29f3e0229b4a2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c72065a4584cb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b12ced84fe144b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c9c10c453cc4a1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5d6ecb9ffec415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5cf1bcefec64d6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7C6E681-D1AB-49AB-A5BE-7947B018DD0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5D2F895-1D6A-4B94-BCBA-A81E4AB82CC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BE0C3CA-E9D7-4FD4-A48F-10E4883CEB2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A4BA2A-4E55-4A79-BE99-D8FBF17709C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7E53458-C33F-4587-ABD9-F30E1EA347A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7B9603-1893-4C9B-A78A-60000CE305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4EC1EB5-FD9A-4F96-8A77-4B3C97D54EC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A56DF1F-EE87-40C6-AE65-A1145023977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52E16D-1897-4F9E-98DB-EE6E369CC1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DDC782B-2FFE-43B8-BF35-08A9EE47CB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82b2ac7aeb4b9c" /><Relationship Type="http://schemas.openxmlformats.org/officeDocument/2006/relationships/slideLayout" Target="/ppt/slideLayouts/slideLayout1.xml" Id="R2538d3fdbaa2400d" /><Relationship Type="http://schemas.openxmlformats.org/officeDocument/2006/relationships/slideLayout" Target="/ppt/slideLayouts/slideLayout2.xml" Id="R7a3163f743fc44a2" /><Relationship Type="http://schemas.openxmlformats.org/officeDocument/2006/relationships/slideLayout" Target="/ppt/slideLayouts/slideLayout3.xml" Id="Rfce61da544024d28" /><Relationship Type="http://schemas.openxmlformats.org/officeDocument/2006/relationships/slideLayout" Target="/ppt/slideLayouts/slideLayout4.xml" Id="Rcdb129ef016c4788" /><Relationship Type="http://schemas.openxmlformats.org/officeDocument/2006/relationships/slideLayout" Target="/ppt/slideLayouts/slideLayout5.xml" Id="Rcb4309e663124dc1" /><Relationship Type="http://schemas.openxmlformats.org/officeDocument/2006/relationships/slideLayout" Target="/ppt/slideLayouts/slideLayout6.xml" Id="Rc98f6b44f6374f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38d3fdbaa2400d"/>
    <p:sldLayoutId xmlns:r="http://schemas.openxmlformats.org/officeDocument/2006/relationships" id="2147483650" r:id="R7a3163f743fc44a2"/>
    <p:sldLayoutId xmlns:r="http://schemas.openxmlformats.org/officeDocument/2006/relationships" id="2147483651" r:id="Rfce61da544024d28"/>
    <p:sldLayoutId xmlns:r="http://schemas.openxmlformats.org/officeDocument/2006/relationships" id="2147483652" r:id="Rcdb129ef016c4788"/>
    <p:sldLayoutId xmlns:r="http://schemas.openxmlformats.org/officeDocument/2006/relationships" id="2147483653" r:id="Rcb4309e663124dc1"/>
    <p:sldLayoutId xmlns:r="http://schemas.openxmlformats.org/officeDocument/2006/relationships" id="2147483654" r:id="Rc98f6b44f6374f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5209525f25d4564" /><Relationship Type="http://schemas.openxmlformats.org/officeDocument/2006/relationships/notesSlide" Target="/ppt/notesSlides/notesSlide1.xml" Id="R3d4b404a042940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9da4d9a3b704767" /><Relationship Type="http://schemas.openxmlformats.org/officeDocument/2006/relationships/notesSlide" Target="/ppt/notesSlides/notesSlide2.xml" Id="Rae2828e4d38747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78c4fc35dde4c3d" /><Relationship Type="http://schemas.openxmlformats.org/officeDocument/2006/relationships/notesSlide" Target="/ppt/notesSlides/notesSlide3.xml" Id="Re2e3f2dbbdeb4d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46b6339f2e944a3" /><Relationship Type="http://schemas.openxmlformats.org/officeDocument/2006/relationships/notesSlide" Target="/ppt/notesSlides/notesSlide4.xml" Id="Ree62bc8a45ea454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df982ca257644fe" /><Relationship Type="http://schemas.openxmlformats.org/officeDocument/2006/relationships/notesSlide" Target="/ppt/notesSlides/notesSlide5.xml" Id="R427a47c3223f48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75257dc5e3449f7" /><Relationship Type="http://schemas.openxmlformats.org/officeDocument/2006/relationships/notesSlide" Target="/ppt/notesSlides/notesSlide6.xml" Id="R3054ef0ef7f449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e6677f9b2744d88" /><Relationship Type="http://schemas.openxmlformats.org/officeDocument/2006/relationships/notesSlide" Target="/ppt/notesSlides/notesSlide7.xml" Id="Ra79b135196ef48b6"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Financial Presentation">
            <a:extLst xmlns:a="http://schemas.openxmlformats.org/drawingml/2006/main">
              <a:ext uri="{FF2B5EF4-FFF2-40B4-BE49-F238E27FC236}">
                <a16:creationId xmlns:a16="http://schemas.microsoft.com/office/drawing/2014/main" id="{620773FF-B23D-4CDA-8940-5D1782BD5D03}"/>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Financial Presentation</a:t>
            </a:r>
          </a:p>
        </p:txBody>
      </p:sp>
      <p:sp>
        <p:nvSpPr>
          <p:cNvPr id="2" name="Present approved financial figures with their">
            <a:extLst xmlns:a="http://schemas.openxmlformats.org/drawingml/2006/main">
              <a:ext uri="{FF2B5EF4-FFF2-40B4-BE49-F238E27FC236}">
                <a16:creationId xmlns:a16="http://schemas.microsoft.com/office/drawing/2014/main" id="{FE87374D-D7CD-4CF3-AA02-955B0945CFD2}"/>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Present approved financial figures with their period, units and definitions. Keep actuals, budget and forecast separate, and explain material assumptions before drawing conclusions.</a:t>
            </a:r>
          </a:p>
        </p:txBody>
      </p:sp>
      <p:sp>
        <p:nvSpPr>
          <p:cNvPr id="3" name="English editable presentation starter">
            <a:extLst xmlns:a="http://schemas.openxmlformats.org/drawingml/2006/main">
              <a:ext uri="{FF2B5EF4-FFF2-40B4-BE49-F238E27FC236}">
                <a16:creationId xmlns:a16="http://schemas.microsoft.com/office/drawing/2014/main" id="{48FAB126-5283-4118-AE8D-B3AF19B21272}"/>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46581470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porting basis">
            <a:extLst xmlns:a="http://schemas.openxmlformats.org/drawingml/2006/main">
              <a:ext uri="{FF2B5EF4-FFF2-40B4-BE49-F238E27FC236}">
                <a16:creationId xmlns:a16="http://schemas.microsoft.com/office/drawing/2014/main" id="{F7553197-0B85-4A3C-BEE1-40BE92382A5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Reporting basis</a:t>
            </a:r>
          </a:p>
        </p:txBody>
      </p:sp>
      <p:sp>
        <p:nvSpPr>
          <p:cNvPr id="2" name="State the entity, period, currency and units.">
            <a:extLst xmlns:a="http://schemas.openxmlformats.org/drawingml/2006/main">
              <a:ext uri="{FF2B5EF4-FFF2-40B4-BE49-F238E27FC236}">
                <a16:creationId xmlns:a16="http://schemas.microsoft.com/office/drawing/2014/main" id="{CE2D7427-DF42-47DF-9402-CEB0316EAE3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entity, period, currency and units.</a:t>
            </a:r>
          </a:p>
        </p:txBody>
      </p:sp>
      <p:sp>
        <p:nvSpPr>
          <p:cNvPr id="3" name="English editable starter. Replace prompts wit">
            <a:extLst xmlns:a="http://schemas.openxmlformats.org/drawingml/2006/main">
              <a:ext uri="{FF2B5EF4-FFF2-40B4-BE49-F238E27FC236}">
                <a16:creationId xmlns:a16="http://schemas.microsoft.com/office/drawing/2014/main" id="{72725EEE-6815-4AF5-9BC3-403243E727E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7FC4CCF-75AD-484D-9C0A-1BA94FF7DC0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F3B43E9-BE7D-43D9-8772-A69CDC031C6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39A2300-A8EA-4129-91C4-F174592E69A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18C9184-D6A5-4758-9F89-49F3C2ACC803}"/>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3502444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ults">
            <a:extLst xmlns:a="http://schemas.openxmlformats.org/drawingml/2006/main">
              <a:ext uri="{FF2B5EF4-FFF2-40B4-BE49-F238E27FC236}">
                <a16:creationId xmlns:a16="http://schemas.microsoft.com/office/drawing/2014/main" id="{FC842C07-914B-483D-8BC3-247C4D3AB2E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Results</a:t>
            </a:r>
          </a:p>
        </p:txBody>
      </p:sp>
      <p:sp>
        <p:nvSpPr>
          <p:cNvPr id="2" name="Present approved actual results and the compa">
            <a:extLst xmlns:a="http://schemas.openxmlformats.org/drawingml/2006/main">
              <a:ext uri="{FF2B5EF4-FFF2-40B4-BE49-F238E27FC236}">
                <a16:creationId xmlns:a16="http://schemas.microsoft.com/office/drawing/2014/main" id="{81B38150-11FE-40B1-B614-67374AE1353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Present approved actual results and the comparison basis.</a:t>
            </a:r>
          </a:p>
        </p:txBody>
      </p:sp>
      <p:sp>
        <p:nvSpPr>
          <p:cNvPr id="3" name="English editable starter. Replace prompts wit">
            <a:extLst xmlns:a="http://schemas.openxmlformats.org/drawingml/2006/main">
              <a:ext uri="{FF2B5EF4-FFF2-40B4-BE49-F238E27FC236}">
                <a16:creationId xmlns:a16="http://schemas.microsoft.com/office/drawing/2014/main" id="{D2F35C80-92F8-4702-A60B-92C5D7DA1D6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0FC37D4-FE09-44AC-B57F-0A029606500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1AE8627-BF3C-4D7D-BEF2-04EA0B7E73D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3F02E87-A9C5-44AF-9E74-B9C23FF06F3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73F2535-C04C-494D-972F-1DCD7D7B9EC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1094847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Variances">
            <a:extLst xmlns:a="http://schemas.openxmlformats.org/drawingml/2006/main">
              <a:ext uri="{FF2B5EF4-FFF2-40B4-BE49-F238E27FC236}">
                <a16:creationId xmlns:a16="http://schemas.microsoft.com/office/drawing/2014/main" id="{71B0A41C-8663-41A5-B2C4-406D531FA39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Variances</a:t>
            </a:r>
          </a:p>
        </p:txBody>
      </p:sp>
      <p:sp>
        <p:nvSpPr>
          <p:cNvPr id="2" name="Explain material differences supported by evi">
            <a:extLst xmlns:a="http://schemas.openxmlformats.org/drawingml/2006/main">
              <a:ext uri="{FF2B5EF4-FFF2-40B4-BE49-F238E27FC236}">
                <a16:creationId xmlns:a16="http://schemas.microsoft.com/office/drawing/2014/main" id="{805BD2EF-FCE6-4880-BE83-CBDB59C8B10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material differences supported by evidence.</a:t>
            </a:r>
          </a:p>
        </p:txBody>
      </p:sp>
      <p:sp>
        <p:nvSpPr>
          <p:cNvPr id="3" name="English editable starter. Replace prompts wit">
            <a:extLst xmlns:a="http://schemas.openxmlformats.org/drawingml/2006/main">
              <a:ext uri="{FF2B5EF4-FFF2-40B4-BE49-F238E27FC236}">
                <a16:creationId xmlns:a16="http://schemas.microsoft.com/office/drawing/2014/main" id="{313ED44D-6A5D-41E6-9320-94AF1E61319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3C0F87D-BE07-41DD-8556-B12C0EC6C02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A3214C2-0581-4091-A3FF-AB15598DD3A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27AB850-CA27-4E5E-9206-A558DF0C993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A4A1AD4-36D7-47BD-B67F-916740482DE9}"/>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6470737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ash and resources">
            <a:extLst xmlns:a="http://schemas.openxmlformats.org/drawingml/2006/main">
              <a:ext uri="{FF2B5EF4-FFF2-40B4-BE49-F238E27FC236}">
                <a16:creationId xmlns:a16="http://schemas.microsoft.com/office/drawing/2014/main" id="{EE1A5CD1-551B-4605-A243-EDB8DBBB61F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Cash and resources</a:t>
            </a:r>
          </a:p>
        </p:txBody>
      </p:sp>
      <p:sp>
        <p:nvSpPr>
          <p:cNvPr id="2" name="Describe the relevant liquidity or resource p">
            <a:extLst xmlns:a="http://schemas.openxmlformats.org/drawingml/2006/main">
              <a:ext uri="{FF2B5EF4-FFF2-40B4-BE49-F238E27FC236}">
                <a16:creationId xmlns:a16="http://schemas.microsoft.com/office/drawing/2014/main" id="{E7898DF2-8100-4738-92B3-378896CCE77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relevant liquidity or resource position.</a:t>
            </a:r>
          </a:p>
        </p:txBody>
      </p:sp>
      <p:sp>
        <p:nvSpPr>
          <p:cNvPr id="3" name="English editable starter. Replace prompts wit">
            <a:extLst xmlns:a="http://schemas.openxmlformats.org/drawingml/2006/main">
              <a:ext uri="{FF2B5EF4-FFF2-40B4-BE49-F238E27FC236}">
                <a16:creationId xmlns:a16="http://schemas.microsoft.com/office/drawing/2014/main" id="{9E977E0B-5E73-4F80-B425-8614C150EE6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E8CC433-64B9-49E3-8655-2C3E4B906CD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290576F-A902-4129-A063-D538E0C1F18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AD78314-3B78-467F-865E-B2D4EE4356D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EC3F4EE-8FDA-48CA-BF5E-B65D81D84C3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5672168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orecast">
            <a:extLst xmlns:a="http://schemas.openxmlformats.org/drawingml/2006/main">
              <a:ext uri="{FF2B5EF4-FFF2-40B4-BE49-F238E27FC236}">
                <a16:creationId xmlns:a16="http://schemas.microsoft.com/office/drawing/2014/main" id="{141DAB57-9112-457C-8F6B-CC6A2AEADD8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Forecast</a:t>
            </a:r>
          </a:p>
        </p:txBody>
      </p:sp>
      <p:sp>
        <p:nvSpPr>
          <p:cNvPr id="2" name="State assumptions and distinguish projections">
            <a:extLst xmlns:a="http://schemas.openxmlformats.org/drawingml/2006/main">
              <a:ext uri="{FF2B5EF4-FFF2-40B4-BE49-F238E27FC236}">
                <a16:creationId xmlns:a16="http://schemas.microsoft.com/office/drawing/2014/main" id="{3274D31E-D9E7-4C0E-9068-9FCBC802E5D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assumptions and distinguish projections from actuals.</a:t>
            </a:r>
          </a:p>
        </p:txBody>
      </p:sp>
      <p:sp>
        <p:nvSpPr>
          <p:cNvPr id="3" name="English editable starter. Replace prompts wit">
            <a:extLst xmlns:a="http://schemas.openxmlformats.org/drawingml/2006/main">
              <a:ext uri="{FF2B5EF4-FFF2-40B4-BE49-F238E27FC236}">
                <a16:creationId xmlns:a16="http://schemas.microsoft.com/office/drawing/2014/main" id="{F46BC368-3D8D-469A-9C5E-1C534CE5A2C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A0CA582-C37D-479E-ACC3-55D06617889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F497E8B-1242-4F64-8120-C15D409672D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9F4F774-7022-414E-8C6E-07858322079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376C596-7E08-4FD9-9A3F-411F7B38348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49202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s">
            <a:extLst xmlns:a="http://schemas.openxmlformats.org/drawingml/2006/main">
              <a:ext uri="{FF2B5EF4-FFF2-40B4-BE49-F238E27FC236}">
                <a16:creationId xmlns:a16="http://schemas.microsoft.com/office/drawing/2014/main" id="{9CEC479D-637A-4C37-8A79-C215C60DBF6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Decisions</a:t>
            </a:r>
          </a:p>
        </p:txBody>
      </p:sp>
      <p:sp>
        <p:nvSpPr>
          <p:cNvPr id="2" name="List the financial decisions and their suppor">
            <a:extLst xmlns:a="http://schemas.openxmlformats.org/drawingml/2006/main">
              <a:ext uri="{FF2B5EF4-FFF2-40B4-BE49-F238E27FC236}">
                <a16:creationId xmlns:a16="http://schemas.microsoft.com/office/drawing/2014/main" id="{60BB6D7E-7F39-4711-88D8-891A9F4AFCD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financial decisions and their supporting information.</a:t>
            </a:r>
          </a:p>
        </p:txBody>
      </p:sp>
      <p:sp>
        <p:nvSpPr>
          <p:cNvPr id="3" name="English editable starter. Replace prompts wit">
            <a:extLst xmlns:a="http://schemas.openxmlformats.org/drawingml/2006/main">
              <a:ext uri="{FF2B5EF4-FFF2-40B4-BE49-F238E27FC236}">
                <a16:creationId xmlns:a16="http://schemas.microsoft.com/office/drawing/2014/main" id="{D8F81FC4-5736-456C-8CCF-19473DFC8F9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F9387C3-6018-436D-9180-8F38ED3641E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54BAC4D-81DA-408A-9D94-08066C38211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1835371-3BF8-42B0-B071-83FABD2BFFC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B5E6CE3-288F-4FE5-B008-674089FE14A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472550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2026-10-29T17:41:27.2410000Z</dcterms:created>
  <dcterms:modified xsi:type="dcterms:W3CDTF">2026-10-29T17:41:27.2410000Z</dcterms:modified>
</coreProperties>
</file>