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62a218ccfb54b5f" /><Relationship Type="http://schemas.openxmlformats.org/officeDocument/2006/relationships/extended-properties" Target="/docProps/app.xml" Id="R8786ac896db74f12" /><Relationship Type="http://schemas.openxmlformats.org/officeDocument/2006/relationships/officeDocument" Target="/ppt/presentation.xml" Id="R94afe3333dec40dd" /></Relationships>
</file>

<file path=ppt/presentation.xml><?xml version="1.0" encoding="utf-8"?>
<p:presentation xmlns:p="http://schemas.openxmlformats.org/presentationml/2006/main">
  <p:sldMasterIdLst>
    <p:sldMasterId xmlns:r="http://schemas.openxmlformats.org/officeDocument/2006/relationships" id="2147483648" r:id="Redaf6012941041e1"/>
  </p:sldMasterIdLst>
  <p:notesMasterIdLst>
    <p:notesMasterId xmlns:r="http://schemas.openxmlformats.org/officeDocument/2006/relationships" r:id="R7835540c076847cd"/>
  </p:notesMasterIdLst>
  <p:sldIdLst>
    <p:sldId xmlns:r="http://schemas.openxmlformats.org/officeDocument/2006/relationships" id="256" r:id="Rc125ec1433424ef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e03713f80a044b5" /><Relationship Type="http://schemas.openxmlformats.org/officeDocument/2006/relationships/slideMaster" Target="/ppt/slideMasters/slideMaster1.xml" Id="Redaf6012941041e1" /><Relationship Type="http://schemas.openxmlformats.org/officeDocument/2006/relationships/notesMaster" Target="/ppt/notesMasters/notesMaster1.xml" Id="R7835540c076847cd" /><Relationship Type="http://schemas.openxmlformats.org/officeDocument/2006/relationships/presProps" Target="/ppt/presProps.xml" Id="Rdd167759a8a14de7" /><Relationship Type="http://schemas.openxmlformats.org/officeDocument/2006/relationships/tableStyles" Target="/ppt/tableStyles.xml" Id="R0263f2b254244545" /><Relationship Type="http://schemas.openxmlformats.org/officeDocument/2006/relationships/slide" Target="/ppt/slides/slide1.xml" Id="Rc125ec1433424ef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f33bf31213642a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aa15adb096c4812" /><Relationship Type="http://schemas.openxmlformats.org/officeDocument/2006/relationships/notesMaster" Target="/ppt/notesMasters/notesMaster1.xml" Id="R6a6605fdbc3b4ff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531fdb202434aa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f82c6af75af4e0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45b34242fb1743c4"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e3339a80cfbc4731"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0db1a4ec3fc84775"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de53d2b82968464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F984E22-34F9-4769-BA46-499721126969}"/>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61AA1EEF-091A-427C-AAD8-D1A8463EEC74}"/>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08C9EA26-8BE5-4FBE-BEA6-6BD1B98E439F}"/>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0C83D74-37B8-4E09-9598-0C9F1C5EAB0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7BB597E3-49DE-4785-98E3-07832FE34446}"/>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8F5E3494-3425-4D9E-92C3-560327F0B23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D238D6A-E399-4908-AB9A-F3F155AFB3E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0FC9F7DF-F7C4-458F-9EFA-4E754D277BD7}"/>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EBC0CD7-5C9B-4011-9934-1CFFFEB9F35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9377C8B-19C5-4AFD-8161-858B02495B4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8d1ac9707374724" /><Relationship Type="http://schemas.openxmlformats.org/officeDocument/2006/relationships/slideLayout" Target="/ppt/slideLayouts/slideLayout1.xml" Id="R2b502e52d6a54d02" /><Relationship Type="http://schemas.openxmlformats.org/officeDocument/2006/relationships/slideLayout" Target="/ppt/slideLayouts/slideLayout2.xml" Id="Rfb7a427b80f540ce" /><Relationship Type="http://schemas.openxmlformats.org/officeDocument/2006/relationships/slideLayout" Target="/ppt/slideLayouts/slideLayout3.xml" Id="Re441292d4f9747ce" /><Relationship Type="http://schemas.openxmlformats.org/officeDocument/2006/relationships/slideLayout" Target="/ppt/slideLayouts/slideLayout4.xml" Id="R077d8cc7fdd94d8e" /><Relationship Type="http://schemas.openxmlformats.org/officeDocument/2006/relationships/slideLayout" Target="/ppt/slideLayouts/slideLayout5.xml" Id="R15e804eb20b44359" /><Relationship Type="http://schemas.openxmlformats.org/officeDocument/2006/relationships/slideLayout" Target="/ppt/slideLayouts/slideLayout6.xml" Id="R91e3f48a6f45477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b502e52d6a54d02"/>
    <p:sldLayoutId xmlns:r="http://schemas.openxmlformats.org/officeDocument/2006/relationships" id="2147483650" r:id="Rfb7a427b80f540ce"/>
    <p:sldLayoutId xmlns:r="http://schemas.openxmlformats.org/officeDocument/2006/relationships" id="2147483651" r:id="Re441292d4f9747ce"/>
    <p:sldLayoutId xmlns:r="http://schemas.openxmlformats.org/officeDocument/2006/relationships" id="2147483652" r:id="R077d8cc7fdd94d8e"/>
    <p:sldLayoutId xmlns:r="http://schemas.openxmlformats.org/officeDocument/2006/relationships" id="2147483653" r:id="R15e804eb20b44359"/>
    <p:sldLayoutId xmlns:r="http://schemas.openxmlformats.org/officeDocument/2006/relationships" id="2147483654" r:id="R91e3f48a6f45477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a76e93520809440f" /><Relationship Type="http://schemas.openxmlformats.org/officeDocument/2006/relationships/notesSlide" Target="/ppt/notesSlides/notesSlide1.xml" Id="R1ce76a307bd94c1c"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Funnel Chart">
            <a:extLst xmlns:a="http://schemas.openxmlformats.org/drawingml/2006/main">
              <a:ext uri="{FF2B5EF4-FFF2-40B4-BE49-F238E27FC236}">
                <a16:creationId xmlns:a16="http://schemas.microsoft.com/office/drawing/2014/main" id="{23B5F2B0-8ED5-4FF3-BC5A-D79A73182823}"/>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Funnel Chart</a:t>
            </a:r>
          </a:p>
        </p:txBody>
      </p:sp>
      <p:sp>
        <p:nvSpPr>
          <p:cNvPr id="2" name="Build an editable funnel diagram for a staged">
            <a:extLst xmlns:a="http://schemas.openxmlformats.org/drawingml/2006/main">
              <a:ext uri="{FF2B5EF4-FFF2-40B4-BE49-F238E27FC236}">
                <a16:creationId xmlns:a16="http://schemas.microsoft.com/office/drawing/2014/main" id="{297E87ED-A452-44E7-A035-8BBA8A8E270D}"/>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Build an editable funnel diagram for a staged process. Use counts from the same population and time period, and explain any missing or non-comparable stages.</a:t>
            </a:r>
          </a:p>
        </p:txBody>
      </p:sp>
      <p:sp>
        <p:nvSpPr>
          <p:cNvPr id="3" name="English editable starter. Replace prompts wit">
            <a:extLst xmlns:a="http://schemas.openxmlformats.org/drawingml/2006/main">
              <a:ext uri="{FF2B5EF4-FFF2-40B4-BE49-F238E27FC236}">
                <a16:creationId xmlns:a16="http://schemas.microsoft.com/office/drawing/2014/main" id="{921F158A-86C7-4070-956F-3F5B9DF345EA}"/>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Initial group">
            <a:extLst xmlns:a="http://schemas.openxmlformats.org/drawingml/2006/main">
              <a:ext uri="{FF2B5EF4-FFF2-40B4-BE49-F238E27FC236}">
                <a16:creationId xmlns:a16="http://schemas.microsoft.com/office/drawing/2014/main" id="{20D0B34E-0088-4B92-9115-B5F4D1B9DBA2}"/>
              </a:ext>
            </a:extLst>
          </p:cNvPr>
          <p:cNvSpPr>
            <a:spLocks xmlns:a="http://schemas.openxmlformats.org/drawingml/2006/main" noGrp="1"/>
          </p:cNvSpPr>
          <p:nvPr/>
        </p:nvSpPr>
        <p:spPr>
          <a:xfrm xmlns:a="http://schemas.openxmlformats.org/drawingml/2006/main" flipV="1">
            <a:off x="1095375" y="2095500"/>
            <a:ext cx="10001250" cy="1219200"/>
          </a:xfrm>
          <a:prstGeom xmlns:a="http://schemas.openxmlformats.org/drawingml/2006/main" prst="trapezoid">
            <a:avLst/>
          </a:prstGeom>
          <a:solidFill xmlns:a="http://schemas.openxmlformats.org/drawingml/2006/main">
            <a:srgbClr val="E9F2F5"/>
          </a:solidFill>
          <a:ln xmlns:a="http://schemas.openxmlformats.org/drawingml/2006/main" w="11430">
            <a:solidFill>
              <a:srgbClr val="BDCBD3"/>
            </a:solidFill>
            <a:prstDash val="solid"/>
          </a:ln>
        </p:spPr>
      </p:sp>
      <p:sp>
        <p:nvSpPr>
          <p:cNvPr id="5" name="Initial group">
            <a:extLst xmlns:a="http://schemas.openxmlformats.org/drawingml/2006/main">
              <a:ext uri="{FF2B5EF4-FFF2-40B4-BE49-F238E27FC236}">
                <a16:creationId xmlns:a16="http://schemas.microsoft.com/office/drawing/2014/main" id="{F580C911-EA6A-433B-9EA7-791311F33C2F}"/>
              </a:ext>
            </a:extLst>
          </p:cNvPr>
          <p:cNvSpPr>
            <a:spLocks xmlns:a="http://schemas.openxmlformats.org/drawingml/2006/main" noGrp="1"/>
          </p:cNvSpPr>
          <p:nvPr/>
        </p:nvSpPr>
        <p:spPr>
          <a:xfrm xmlns:a="http://schemas.openxmlformats.org/drawingml/2006/main">
            <a:off x="1905000" y="2266950"/>
            <a:ext cx="8382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100" b="1">
                <a:solidFill>
                  <a:srgbClr val="172B42"/>
                </a:solidFill>
                <a:latin typeface="Arial"/>
                <a:ea typeface="Arial"/>
                <a:cs typeface="Arial"/>
              </a:defRPr>
            </a:defPPr>
            <a:lvl1pPr algn="ctr">
              <a:defRPr sz="2100" b="1">
                <a:solidFill>
                  <a:srgbClr val="172B42"/>
                </a:solidFill>
                <a:latin typeface="Arial"/>
                <a:ea typeface="Arial"/>
                <a:cs typeface="Arial"/>
              </a:defRPr>
            </a:lvl1pPr>
            <a:lvl2pPr algn="ctr">
              <a:defRPr sz="2100" b="1">
                <a:solidFill>
                  <a:srgbClr val="172B42"/>
                </a:solidFill>
                <a:latin typeface="Arial"/>
                <a:ea typeface="Arial"/>
                <a:cs typeface="Arial"/>
              </a:defRPr>
            </a:lvl2pPr>
            <a:lvl3pPr algn="ctr">
              <a:defRPr sz="2100" b="1">
                <a:solidFill>
                  <a:srgbClr val="172B42"/>
                </a:solidFill>
                <a:latin typeface="Arial"/>
                <a:ea typeface="Arial"/>
                <a:cs typeface="Arial"/>
              </a:defRPr>
            </a:lvl3pPr>
            <a:lvl4pPr algn="ctr">
              <a:defRPr sz="2100" b="1">
                <a:solidFill>
                  <a:srgbClr val="172B42"/>
                </a:solidFill>
                <a:latin typeface="Arial"/>
                <a:ea typeface="Arial"/>
                <a:cs typeface="Arial"/>
              </a:defRPr>
            </a:lvl4pPr>
            <a:lvl5pPr algn="ctr">
              <a:defRPr sz="2100" b="1">
                <a:solidFill>
                  <a:srgbClr val="172B42"/>
                </a:solidFill>
                <a:latin typeface="Arial"/>
                <a:ea typeface="Arial"/>
                <a:cs typeface="Arial"/>
              </a:defRPr>
            </a:lvl5pPr>
            <a:lvl6pPr algn="ctr">
              <a:defRPr sz="2100" b="1">
                <a:solidFill>
                  <a:srgbClr val="172B42"/>
                </a:solidFill>
                <a:latin typeface="Arial"/>
                <a:ea typeface="Arial"/>
                <a:cs typeface="Arial"/>
              </a:defRPr>
            </a:lvl6pPr>
            <a:lvl7pPr algn="ctr">
              <a:defRPr sz="2100" b="1">
                <a:solidFill>
                  <a:srgbClr val="172B42"/>
                </a:solidFill>
                <a:latin typeface="Arial"/>
                <a:ea typeface="Arial"/>
                <a:cs typeface="Arial"/>
              </a:defRPr>
            </a:lvl7pPr>
            <a:lvl8pPr algn="ctr">
              <a:defRPr sz="2100" b="1">
                <a:solidFill>
                  <a:srgbClr val="172B42"/>
                </a:solidFill>
                <a:latin typeface="Arial"/>
                <a:ea typeface="Arial"/>
                <a:cs typeface="Arial"/>
              </a:defRPr>
            </a:lvl8pPr>
            <a:lvl9pPr algn="ctr">
              <a:defRPr sz="2100" b="1">
                <a:solidFill>
                  <a:srgbClr val="172B42"/>
                </a:solidFill>
                <a:latin typeface="Arial"/>
                <a:ea typeface="Arial"/>
                <a:cs typeface="Arial"/>
              </a:defRPr>
            </a:lvl9pPr>
          </a:lstStyle>
          <a:p xmlns:a="http://schemas.openxmlformats.org/drawingml/2006/main">
            <a:pPr algn="ctr">
              <a:defRPr sz="2100" b="1">
                <a:solidFill>
                  <a:srgbClr val="172B42"/>
                </a:solidFill>
                <a:latin typeface="Arial"/>
                <a:ea typeface="Arial"/>
                <a:cs typeface="Arial"/>
              </a:defRPr>
            </a:pPr>
            <a:r>
              <a:rPr sz="2100" b="1">
                <a:solidFill>
                  <a:srgbClr val="172B42"/>
                </a:solidFill>
                <a:latin typeface="Arial"/>
                <a:ea typeface="Arial"/>
                <a:cs typeface="Arial"/>
              </a:rPr>
              <a:t>Initial group</a:t>
            </a:r>
          </a:p>
        </p:txBody>
      </p:sp>
      <p:sp>
        <p:nvSpPr>
          <p:cNvPr id="6" name="Enter the starting population and period.">
            <a:extLst xmlns:a="http://schemas.openxmlformats.org/drawingml/2006/main">
              <a:ext uri="{FF2B5EF4-FFF2-40B4-BE49-F238E27FC236}">
                <a16:creationId xmlns:a16="http://schemas.microsoft.com/office/drawing/2014/main" id="{FC96FCB3-D995-4BD2-8C1E-D47C05524CFB}"/>
              </a:ext>
            </a:extLst>
          </p:cNvPr>
          <p:cNvSpPr>
            <a:spLocks xmlns:a="http://schemas.openxmlformats.org/drawingml/2006/main" noGrp="1"/>
          </p:cNvSpPr>
          <p:nvPr/>
        </p:nvSpPr>
        <p:spPr>
          <a:xfrm xmlns:a="http://schemas.openxmlformats.org/drawingml/2006/main">
            <a:off x="1905000" y="2714625"/>
            <a:ext cx="8382000" cy="542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650" b="0">
                <a:solidFill>
                  <a:srgbClr val="526275"/>
                </a:solidFill>
                <a:latin typeface="Arial"/>
                <a:ea typeface="Arial"/>
                <a:cs typeface="Arial"/>
              </a:defRPr>
            </a:defPPr>
            <a:lvl1pPr algn="ctr">
              <a:defRPr sz="1650" b="0">
                <a:solidFill>
                  <a:srgbClr val="526275"/>
                </a:solidFill>
                <a:latin typeface="Arial"/>
                <a:ea typeface="Arial"/>
                <a:cs typeface="Arial"/>
              </a:defRPr>
            </a:lvl1pPr>
            <a:lvl2pPr algn="ctr">
              <a:defRPr sz="1650" b="0">
                <a:solidFill>
                  <a:srgbClr val="526275"/>
                </a:solidFill>
                <a:latin typeface="Arial"/>
                <a:ea typeface="Arial"/>
                <a:cs typeface="Arial"/>
              </a:defRPr>
            </a:lvl2pPr>
            <a:lvl3pPr algn="ctr">
              <a:defRPr sz="1650" b="0">
                <a:solidFill>
                  <a:srgbClr val="526275"/>
                </a:solidFill>
                <a:latin typeface="Arial"/>
                <a:ea typeface="Arial"/>
                <a:cs typeface="Arial"/>
              </a:defRPr>
            </a:lvl3pPr>
            <a:lvl4pPr algn="ctr">
              <a:defRPr sz="1650" b="0">
                <a:solidFill>
                  <a:srgbClr val="526275"/>
                </a:solidFill>
                <a:latin typeface="Arial"/>
                <a:ea typeface="Arial"/>
                <a:cs typeface="Arial"/>
              </a:defRPr>
            </a:lvl4pPr>
            <a:lvl5pPr algn="ctr">
              <a:defRPr sz="1650" b="0">
                <a:solidFill>
                  <a:srgbClr val="526275"/>
                </a:solidFill>
                <a:latin typeface="Arial"/>
                <a:ea typeface="Arial"/>
                <a:cs typeface="Arial"/>
              </a:defRPr>
            </a:lvl5pPr>
            <a:lvl6pPr algn="ctr">
              <a:defRPr sz="1650" b="0">
                <a:solidFill>
                  <a:srgbClr val="526275"/>
                </a:solidFill>
                <a:latin typeface="Arial"/>
                <a:ea typeface="Arial"/>
                <a:cs typeface="Arial"/>
              </a:defRPr>
            </a:lvl6pPr>
            <a:lvl7pPr algn="ctr">
              <a:defRPr sz="1650" b="0">
                <a:solidFill>
                  <a:srgbClr val="526275"/>
                </a:solidFill>
                <a:latin typeface="Arial"/>
                <a:ea typeface="Arial"/>
                <a:cs typeface="Arial"/>
              </a:defRPr>
            </a:lvl7pPr>
            <a:lvl8pPr algn="ctr">
              <a:defRPr sz="1650" b="0">
                <a:solidFill>
                  <a:srgbClr val="526275"/>
                </a:solidFill>
                <a:latin typeface="Arial"/>
                <a:ea typeface="Arial"/>
                <a:cs typeface="Arial"/>
              </a:defRPr>
            </a:lvl8pPr>
            <a:lvl9pPr algn="ctr">
              <a:defRPr sz="1650" b="0">
                <a:solidFill>
                  <a:srgbClr val="526275"/>
                </a:solidFill>
                <a:latin typeface="Arial"/>
                <a:ea typeface="Arial"/>
                <a:cs typeface="Arial"/>
              </a:defRPr>
            </a:lvl9pPr>
          </a:lstStyle>
          <a:p xmlns:a="http://schemas.openxmlformats.org/drawingml/2006/main">
            <a:pPr algn="ctr">
              <a:defRPr sz="1650" b="0">
                <a:solidFill>
                  <a:srgbClr val="526275"/>
                </a:solidFill>
                <a:latin typeface="Arial"/>
                <a:ea typeface="Arial"/>
                <a:cs typeface="Arial"/>
              </a:defRPr>
            </a:pPr>
            <a:r>
              <a:rPr sz="1650" b="0">
                <a:solidFill>
                  <a:srgbClr val="526275"/>
                </a:solidFill>
                <a:latin typeface="Arial"/>
                <a:ea typeface="Arial"/>
                <a:cs typeface="Arial"/>
              </a:rPr>
              <a:t>Enter the starting population and period.</a:t>
            </a:r>
          </a:p>
        </p:txBody>
      </p:sp>
      <p:sp>
        <p:nvSpPr>
          <p:cNvPr id="7" name="Qualified group">
            <a:extLst xmlns:a="http://schemas.openxmlformats.org/drawingml/2006/main">
              <a:ext uri="{FF2B5EF4-FFF2-40B4-BE49-F238E27FC236}">
                <a16:creationId xmlns:a16="http://schemas.microsoft.com/office/drawing/2014/main" id="{1D408CDD-D7F0-4798-898A-36CF81A5B821}"/>
              </a:ext>
            </a:extLst>
          </p:cNvPr>
          <p:cNvSpPr>
            <a:spLocks xmlns:a="http://schemas.openxmlformats.org/drawingml/2006/main" noGrp="1"/>
          </p:cNvSpPr>
          <p:nvPr/>
        </p:nvSpPr>
        <p:spPr>
          <a:xfrm xmlns:a="http://schemas.openxmlformats.org/drawingml/2006/main" flipV="1">
            <a:off x="2333625" y="3429000"/>
            <a:ext cx="7524750" cy="1219200"/>
          </a:xfrm>
          <a:prstGeom xmlns:a="http://schemas.openxmlformats.org/drawingml/2006/main" prst="trapezoid">
            <a:avLst/>
          </a:prstGeom>
          <a:solidFill xmlns:a="http://schemas.openxmlformats.org/drawingml/2006/main">
            <a:srgbClr val="F4EEDD"/>
          </a:solidFill>
          <a:ln xmlns:a="http://schemas.openxmlformats.org/drawingml/2006/main" w="11430">
            <a:solidFill>
              <a:srgbClr val="BDCBD3"/>
            </a:solidFill>
            <a:prstDash val="solid"/>
          </a:ln>
        </p:spPr>
      </p:sp>
      <p:sp>
        <p:nvSpPr>
          <p:cNvPr id="8" name="Qualified group">
            <a:extLst xmlns:a="http://schemas.openxmlformats.org/drawingml/2006/main">
              <a:ext uri="{FF2B5EF4-FFF2-40B4-BE49-F238E27FC236}">
                <a16:creationId xmlns:a16="http://schemas.microsoft.com/office/drawing/2014/main" id="{B2ADF8F1-96FC-4AE6-A04C-4F6DE624A53A}"/>
              </a:ext>
            </a:extLst>
          </p:cNvPr>
          <p:cNvSpPr>
            <a:spLocks xmlns:a="http://schemas.openxmlformats.org/drawingml/2006/main" noGrp="1"/>
          </p:cNvSpPr>
          <p:nvPr/>
        </p:nvSpPr>
        <p:spPr>
          <a:xfrm xmlns:a="http://schemas.openxmlformats.org/drawingml/2006/main">
            <a:off x="3143250" y="3600450"/>
            <a:ext cx="5905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100" b="1">
                <a:solidFill>
                  <a:srgbClr val="172B42"/>
                </a:solidFill>
                <a:latin typeface="Arial"/>
                <a:ea typeface="Arial"/>
                <a:cs typeface="Arial"/>
              </a:defRPr>
            </a:defPPr>
            <a:lvl1pPr algn="ctr">
              <a:defRPr sz="2100" b="1">
                <a:solidFill>
                  <a:srgbClr val="172B42"/>
                </a:solidFill>
                <a:latin typeface="Arial"/>
                <a:ea typeface="Arial"/>
                <a:cs typeface="Arial"/>
              </a:defRPr>
            </a:lvl1pPr>
            <a:lvl2pPr algn="ctr">
              <a:defRPr sz="2100" b="1">
                <a:solidFill>
                  <a:srgbClr val="172B42"/>
                </a:solidFill>
                <a:latin typeface="Arial"/>
                <a:ea typeface="Arial"/>
                <a:cs typeface="Arial"/>
              </a:defRPr>
            </a:lvl2pPr>
            <a:lvl3pPr algn="ctr">
              <a:defRPr sz="2100" b="1">
                <a:solidFill>
                  <a:srgbClr val="172B42"/>
                </a:solidFill>
                <a:latin typeface="Arial"/>
                <a:ea typeface="Arial"/>
                <a:cs typeface="Arial"/>
              </a:defRPr>
            </a:lvl3pPr>
            <a:lvl4pPr algn="ctr">
              <a:defRPr sz="2100" b="1">
                <a:solidFill>
                  <a:srgbClr val="172B42"/>
                </a:solidFill>
                <a:latin typeface="Arial"/>
                <a:ea typeface="Arial"/>
                <a:cs typeface="Arial"/>
              </a:defRPr>
            </a:lvl4pPr>
            <a:lvl5pPr algn="ctr">
              <a:defRPr sz="2100" b="1">
                <a:solidFill>
                  <a:srgbClr val="172B42"/>
                </a:solidFill>
                <a:latin typeface="Arial"/>
                <a:ea typeface="Arial"/>
                <a:cs typeface="Arial"/>
              </a:defRPr>
            </a:lvl5pPr>
            <a:lvl6pPr algn="ctr">
              <a:defRPr sz="2100" b="1">
                <a:solidFill>
                  <a:srgbClr val="172B42"/>
                </a:solidFill>
                <a:latin typeface="Arial"/>
                <a:ea typeface="Arial"/>
                <a:cs typeface="Arial"/>
              </a:defRPr>
            </a:lvl6pPr>
            <a:lvl7pPr algn="ctr">
              <a:defRPr sz="2100" b="1">
                <a:solidFill>
                  <a:srgbClr val="172B42"/>
                </a:solidFill>
                <a:latin typeface="Arial"/>
                <a:ea typeface="Arial"/>
                <a:cs typeface="Arial"/>
              </a:defRPr>
            </a:lvl7pPr>
            <a:lvl8pPr algn="ctr">
              <a:defRPr sz="2100" b="1">
                <a:solidFill>
                  <a:srgbClr val="172B42"/>
                </a:solidFill>
                <a:latin typeface="Arial"/>
                <a:ea typeface="Arial"/>
                <a:cs typeface="Arial"/>
              </a:defRPr>
            </a:lvl8pPr>
            <a:lvl9pPr algn="ctr">
              <a:defRPr sz="2100" b="1">
                <a:solidFill>
                  <a:srgbClr val="172B42"/>
                </a:solidFill>
                <a:latin typeface="Arial"/>
                <a:ea typeface="Arial"/>
                <a:cs typeface="Arial"/>
              </a:defRPr>
            </a:lvl9pPr>
          </a:lstStyle>
          <a:p xmlns:a="http://schemas.openxmlformats.org/drawingml/2006/main">
            <a:pPr algn="ctr">
              <a:defRPr sz="2100" b="1">
                <a:solidFill>
                  <a:srgbClr val="172B42"/>
                </a:solidFill>
                <a:latin typeface="Arial"/>
                <a:ea typeface="Arial"/>
                <a:cs typeface="Arial"/>
              </a:defRPr>
            </a:pPr>
            <a:r>
              <a:rPr sz="2100" b="1">
                <a:solidFill>
                  <a:srgbClr val="172B42"/>
                </a:solidFill>
                <a:latin typeface="Arial"/>
                <a:ea typeface="Arial"/>
                <a:cs typeface="Arial"/>
              </a:rPr>
              <a:t>Qualified group</a:t>
            </a:r>
          </a:p>
        </p:txBody>
      </p:sp>
      <p:sp>
        <p:nvSpPr>
          <p:cNvPr id="9" name="Define the rule that narrows the initial grou">
            <a:extLst xmlns:a="http://schemas.openxmlformats.org/drawingml/2006/main">
              <a:ext uri="{FF2B5EF4-FFF2-40B4-BE49-F238E27FC236}">
                <a16:creationId xmlns:a16="http://schemas.microsoft.com/office/drawing/2014/main" id="{750CAB45-A58A-4A4A-8E47-91844635FFC1}"/>
              </a:ext>
            </a:extLst>
          </p:cNvPr>
          <p:cNvSpPr>
            <a:spLocks xmlns:a="http://schemas.openxmlformats.org/drawingml/2006/main" noGrp="1"/>
          </p:cNvSpPr>
          <p:nvPr/>
        </p:nvSpPr>
        <p:spPr>
          <a:xfrm xmlns:a="http://schemas.openxmlformats.org/drawingml/2006/main">
            <a:off x="3143250" y="4048125"/>
            <a:ext cx="5905500" cy="542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650" b="0">
                <a:solidFill>
                  <a:srgbClr val="526275"/>
                </a:solidFill>
                <a:latin typeface="Arial"/>
                <a:ea typeface="Arial"/>
                <a:cs typeface="Arial"/>
              </a:defRPr>
            </a:defPPr>
            <a:lvl1pPr algn="ctr">
              <a:defRPr sz="1650" b="0">
                <a:solidFill>
                  <a:srgbClr val="526275"/>
                </a:solidFill>
                <a:latin typeface="Arial"/>
                <a:ea typeface="Arial"/>
                <a:cs typeface="Arial"/>
              </a:defRPr>
            </a:lvl1pPr>
            <a:lvl2pPr algn="ctr">
              <a:defRPr sz="1650" b="0">
                <a:solidFill>
                  <a:srgbClr val="526275"/>
                </a:solidFill>
                <a:latin typeface="Arial"/>
                <a:ea typeface="Arial"/>
                <a:cs typeface="Arial"/>
              </a:defRPr>
            </a:lvl2pPr>
            <a:lvl3pPr algn="ctr">
              <a:defRPr sz="1650" b="0">
                <a:solidFill>
                  <a:srgbClr val="526275"/>
                </a:solidFill>
                <a:latin typeface="Arial"/>
                <a:ea typeface="Arial"/>
                <a:cs typeface="Arial"/>
              </a:defRPr>
            </a:lvl3pPr>
            <a:lvl4pPr algn="ctr">
              <a:defRPr sz="1650" b="0">
                <a:solidFill>
                  <a:srgbClr val="526275"/>
                </a:solidFill>
                <a:latin typeface="Arial"/>
                <a:ea typeface="Arial"/>
                <a:cs typeface="Arial"/>
              </a:defRPr>
            </a:lvl4pPr>
            <a:lvl5pPr algn="ctr">
              <a:defRPr sz="1650" b="0">
                <a:solidFill>
                  <a:srgbClr val="526275"/>
                </a:solidFill>
                <a:latin typeface="Arial"/>
                <a:ea typeface="Arial"/>
                <a:cs typeface="Arial"/>
              </a:defRPr>
            </a:lvl5pPr>
            <a:lvl6pPr algn="ctr">
              <a:defRPr sz="1650" b="0">
                <a:solidFill>
                  <a:srgbClr val="526275"/>
                </a:solidFill>
                <a:latin typeface="Arial"/>
                <a:ea typeface="Arial"/>
                <a:cs typeface="Arial"/>
              </a:defRPr>
            </a:lvl6pPr>
            <a:lvl7pPr algn="ctr">
              <a:defRPr sz="1650" b="0">
                <a:solidFill>
                  <a:srgbClr val="526275"/>
                </a:solidFill>
                <a:latin typeface="Arial"/>
                <a:ea typeface="Arial"/>
                <a:cs typeface="Arial"/>
              </a:defRPr>
            </a:lvl7pPr>
            <a:lvl8pPr algn="ctr">
              <a:defRPr sz="1650" b="0">
                <a:solidFill>
                  <a:srgbClr val="526275"/>
                </a:solidFill>
                <a:latin typeface="Arial"/>
                <a:ea typeface="Arial"/>
                <a:cs typeface="Arial"/>
              </a:defRPr>
            </a:lvl8pPr>
            <a:lvl9pPr algn="ctr">
              <a:defRPr sz="1650" b="0">
                <a:solidFill>
                  <a:srgbClr val="526275"/>
                </a:solidFill>
                <a:latin typeface="Arial"/>
                <a:ea typeface="Arial"/>
                <a:cs typeface="Arial"/>
              </a:defRPr>
            </a:lvl9pPr>
          </a:lstStyle>
          <a:p xmlns:a="http://schemas.openxmlformats.org/drawingml/2006/main">
            <a:pPr algn="ctr">
              <a:defRPr sz="1650" b="0">
                <a:solidFill>
                  <a:srgbClr val="526275"/>
                </a:solidFill>
                <a:latin typeface="Arial"/>
                <a:ea typeface="Arial"/>
                <a:cs typeface="Arial"/>
              </a:defRPr>
            </a:pPr>
            <a:r>
              <a:rPr sz="1650" b="0">
                <a:solidFill>
                  <a:srgbClr val="526275"/>
                </a:solidFill>
                <a:latin typeface="Arial"/>
                <a:ea typeface="Arial"/>
                <a:cs typeface="Arial"/>
              </a:rPr>
              <a:t>Define the rule that narrows the initial group.</a:t>
            </a:r>
          </a:p>
        </p:txBody>
      </p:sp>
      <p:sp>
        <p:nvSpPr>
          <p:cNvPr id="10" name="Completed outcome">
            <a:extLst xmlns:a="http://schemas.openxmlformats.org/drawingml/2006/main">
              <a:ext uri="{FF2B5EF4-FFF2-40B4-BE49-F238E27FC236}">
                <a16:creationId xmlns:a16="http://schemas.microsoft.com/office/drawing/2014/main" id="{C2CF2184-85D1-497B-93E5-5BCE47294AB1}"/>
              </a:ext>
            </a:extLst>
          </p:cNvPr>
          <p:cNvSpPr>
            <a:spLocks xmlns:a="http://schemas.openxmlformats.org/drawingml/2006/main" noGrp="1"/>
          </p:cNvSpPr>
          <p:nvPr/>
        </p:nvSpPr>
        <p:spPr>
          <a:xfrm xmlns:a="http://schemas.openxmlformats.org/drawingml/2006/main" flipV="1">
            <a:off x="3571875" y="4762500"/>
            <a:ext cx="5048250" cy="1219200"/>
          </a:xfrm>
          <a:prstGeom xmlns:a="http://schemas.openxmlformats.org/drawingml/2006/main" prst="trapezoid">
            <a:avLst/>
          </a:prstGeom>
          <a:solidFill xmlns:a="http://schemas.openxmlformats.org/drawingml/2006/main">
            <a:srgbClr val="E9EEE3"/>
          </a:solidFill>
          <a:ln xmlns:a="http://schemas.openxmlformats.org/drawingml/2006/main" w="11430">
            <a:solidFill>
              <a:srgbClr val="BDCBD3"/>
            </a:solidFill>
            <a:prstDash val="solid"/>
          </a:ln>
        </p:spPr>
      </p:sp>
      <p:sp>
        <p:nvSpPr>
          <p:cNvPr id="11" name="Completed outcome">
            <a:extLst xmlns:a="http://schemas.openxmlformats.org/drawingml/2006/main">
              <a:ext uri="{FF2B5EF4-FFF2-40B4-BE49-F238E27FC236}">
                <a16:creationId xmlns:a16="http://schemas.microsoft.com/office/drawing/2014/main" id="{90D4656B-6047-4473-8A36-5A8452BD5C55}"/>
              </a:ext>
            </a:extLst>
          </p:cNvPr>
          <p:cNvSpPr>
            <a:spLocks xmlns:a="http://schemas.openxmlformats.org/drawingml/2006/main" noGrp="1"/>
          </p:cNvSpPr>
          <p:nvPr/>
        </p:nvSpPr>
        <p:spPr>
          <a:xfrm xmlns:a="http://schemas.openxmlformats.org/drawingml/2006/main">
            <a:off x="4381500" y="4933950"/>
            <a:ext cx="3429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100" b="1">
                <a:solidFill>
                  <a:srgbClr val="172B42"/>
                </a:solidFill>
                <a:latin typeface="Arial"/>
                <a:ea typeface="Arial"/>
                <a:cs typeface="Arial"/>
              </a:defRPr>
            </a:defPPr>
            <a:lvl1pPr algn="ctr">
              <a:defRPr sz="2100" b="1">
                <a:solidFill>
                  <a:srgbClr val="172B42"/>
                </a:solidFill>
                <a:latin typeface="Arial"/>
                <a:ea typeface="Arial"/>
                <a:cs typeface="Arial"/>
              </a:defRPr>
            </a:lvl1pPr>
            <a:lvl2pPr algn="ctr">
              <a:defRPr sz="2100" b="1">
                <a:solidFill>
                  <a:srgbClr val="172B42"/>
                </a:solidFill>
                <a:latin typeface="Arial"/>
                <a:ea typeface="Arial"/>
                <a:cs typeface="Arial"/>
              </a:defRPr>
            </a:lvl2pPr>
            <a:lvl3pPr algn="ctr">
              <a:defRPr sz="2100" b="1">
                <a:solidFill>
                  <a:srgbClr val="172B42"/>
                </a:solidFill>
                <a:latin typeface="Arial"/>
                <a:ea typeface="Arial"/>
                <a:cs typeface="Arial"/>
              </a:defRPr>
            </a:lvl3pPr>
            <a:lvl4pPr algn="ctr">
              <a:defRPr sz="2100" b="1">
                <a:solidFill>
                  <a:srgbClr val="172B42"/>
                </a:solidFill>
                <a:latin typeface="Arial"/>
                <a:ea typeface="Arial"/>
                <a:cs typeface="Arial"/>
              </a:defRPr>
            </a:lvl4pPr>
            <a:lvl5pPr algn="ctr">
              <a:defRPr sz="2100" b="1">
                <a:solidFill>
                  <a:srgbClr val="172B42"/>
                </a:solidFill>
                <a:latin typeface="Arial"/>
                <a:ea typeface="Arial"/>
                <a:cs typeface="Arial"/>
              </a:defRPr>
            </a:lvl5pPr>
            <a:lvl6pPr algn="ctr">
              <a:defRPr sz="2100" b="1">
                <a:solidFill>
                  <a:srgbClr val="172B42"/>
                </a:solidFill>
                <a:latin typeface="Arial"/>
                <a:ea typeface="Arial"/>
                <a:cs typeface="Arial"/>
              </a:defRPr>
            </a:lvl6pPr>
            <a:lvl7pPr algn="ctr">
              <a:defRPr sz="2100" b="1">
                <a:solidFill>
                  <a:srgbClr val="172B42"/>
                </a:solidFill>
                <a:latin typeface="Arial"/>
                <a:ea typeface="Arial"/>
                <a:cs typeface="Arial"/>
              </a:defRPr>
            </a:lvl7pPr>
            <a:lvl8pPr algn="ctr">
              <a:defRPr sz="2100" b="1">
                <a:solidFill>
                  <a:srgbClr val="172B42"/>
                </a:solidFill>
                <a:latin typeface="Arial"/>
                <a:ea typeface="Arial"/>
                <a:cs typeface="Arial"/>
              </a:defRPr>
            </a:lvl8pPr>
            <a:lvl9pPr algn="ctr">
              <a:defRPr sz="2100" b="1">
                <a:solidFill>
                  <a:srgbClr val="172B42"/>
                </a:solidFill>
                <a:latin typeface="Arial"/>
                <a:ea typeface="Arial"/>
                <a:cs typeface="Arial"/>
              </a:defRPr>
            </a:lvl9pPr>
          </a:lstStyle>
          <a:p xmlns:a="http://schemas.openxmlformats.org/drawingml/2006/main">
            <a:pPr algn="ctr">
              <a:defRPr sz="2100" b="1">
                <a:solidFill>
                  <a:srgbClr val="172B42"/>
                </a:solidFill>
                <a:latin typeface="Arial"/>
                <a:ea typeface="Arial"/>
                <a:cs typeface="Arial"/>
              </a:defRPr>
            </a:pPr>
            <a:r>
              <a:rPr sz="2100" b="1">
                <a:solidFill>
                  <a:srgbClr val="172B42"/>
                </a:solidFill>
                <a:latin typeface="Arial"/>
                <a:ea typeface="Arial"/>
                <a:cs typeface="Arial"/>
              </a:rPr>
              <a:t>Completed outcome</a:t>
            </a:r>
          </a:p>
        </p:txBody>
      </p:sp>
      <p:sp>
        <p:nvSpPr>
          <p:cNvPr id="12" name="Enter the completed count using the same scop">
            <a:extLst xmlns:a="http://schemas.openxmlformats.org/drawingml/2006/main">
              <a:ext uri="{FF2B5EF4-FFF2-40B4-BE49-F238E27FC236}">
                <a16:creationId xmlns:a16="http://schemas.microsoft.com/office/drawing/2014/main" id="{85544441-4642-4921-9510-794CE1BE3541}"/>
              </a:ext>
            </a:extLst>
          </p:cNvPr>
          <p:cNvSpPr>
            <a:spLocks xmlns:a="http://schemas.openxmlformats.org/drawingml/2006/main" noGrp="1"/>
          </p:cNvSpPr>
          <p:nvPr/>
        </p:nvSpPr>
        <p:spPr>
          <a:xfrm xmlns:a="http://schemas.openxmlformats.org/drawingml/2006/main">
            <a:off x="4381500" y="5381625"/>
            <a:ext cx="3429000" cy="542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650" b="0">
                <a:solidFill>
                  <a:srgbClr val="526275"/>
                </a:solidFill>
                <a:latin typeface="Arial"/>
                <a:ea typeface="Arial"/>
                <a:cs typeface="Arial"/>
              </a:defRPr>
            </a:defPPr>
            <a:lvl1pPr algn="ctr">
              <a:defRPr sz="1650" b="0">
                <a:solidFill>
                  <a:srgbClr val="526275"/>
                </a:solidFill>
                <a:latin typeface="Arial"/>
                <a:ea typeface="Arial"/>
                <a:cs typeface="Arial"/>
              </a:defRPr>
            </a:lvl1pPr>
            <a:lvl2pPr algn="ctr">
              <a:defRPr sz="1650" b="0">
                <a:solidFill>
                  <a:srgbClr val="526275"/>
                </a:solidFill>
                <a:latin typeface="Arial"/>
                <a:ea typeface="Arial"/>
                <a:cs typeface="Arial"/>
              </a:defRPr>
            </a:lvl2pPr>
            <a:lvl3pPr algn="ctr">
              <a:defRPr sz="1650" b="0">
                <a:solidFill>
                  <a:srgbClr val="526275"/>
                </a:solidFill>
                <a:latin typeface="Arial"/>
                <a:ea typeface="Arial"/>
                <a:cs typeface="Arial"/>
              </a:defRPr>
            </a:lvl3pPr>
            <a:lvl4pPr algn="ctr">
              <a:defRPr sz="1650" b="0">
                <a:solidFill>
                  <a:srgbClr val="526275"/>
                </a:solidFill>
                <a:latin typeface="Arial"/>
                <a:ea typeface="Arial"/>
                <a:cs typeface="Arial"/>
              </a:defRPr>
            </a:lvl4pPr>
            <a:lvl5pPr algn="ctr">
              <a:defRPr sz="1650" b="0">
                <a:solidFill>
                  <a:srgbClr val="526275"/>
                </a:solidFill>
                <a:latin typeface="Arial"/>
                <a:ea typeface="Arial"/>
                <a:cs typeface="Arial"/>
              </a:defRPr>
            </a:lvl5pPr>
            <a:lvl6pPr algn="ctr">
              <a:defRPr sz="1650" b="0">
                <a:solidFill>
                  <a:srgbClr val="526275"/>
                </a:solidFill>
                <a:latin typeface="Arial"/>
                <a:ea typeface="Arial"/>
                <a:cs typeface="Arial"/>
              </a:defRPr>
            </a:lvl6pPr>
            <a:lvl7pPr algn="ctr">
              <a:defRPr sz="1650" b="0">
                <a:solidFill>
                  <a:srgbClr val="526275"/>
                </a:solidFill>
                <a:latin typeface="Arial"/>
                <a:ea typeface="Arial"/>
                <a:cs typeface="Arial"/>
              </a:defRPr>
            </a:lvl7pPr>
            <a:lvl8pPr algn="ctr">
              <a:defRPr sz="1650" b="0">
                <a:solidFill>
                  <a:srgbClr val="526275"/>
                </a:solidFill>
                <a:latin typeface="Arial"/>
                <a:ea typeface="Arial"/>
                <a:cs typeface="Arial"/>
              </a:defRPr>
            </a:lvl8pPr>
            <a:lvl9pPr algn="ctr">
              <a:defRPr sz="1650" b="0">
                <a:solidFill>
                  <a:srgbClr val="526275"/>
                </a:solidFill>
                <a:latin typeface="Arial"/>
                <a:ea typeface="Arial"/>
                <a:cs typeface="Arial"/>
              </a:defRPr>
            </a:lvl9pPr>
          </a:lstStyle>
          <a:p xmlns:a="http://schemas.openxmlformats.org/drawingml/2006/main">
            <a:pPr algn="ctr">
              <a:defRPr sz="1650" b="0">
                <a:solidFill>
                  <a:srgbClr val="526275"/>
                </a:solidFill>
                <a:latin typeface="Arial"/>
                <a:ea typeface="Arial"/>
                <a:cs typeface="Arial"/>
              </a:defRPr>
            </a:pPr>
            <a:r>
              <a:rPr sz="1650" b="0">
                <a:solidFill>
                  <a:srgbClr val="526275"/>
                </a:solidFill>
                <a:latin typeface="Arial"/>
                <a:ea typeface="Arial"/>
                <a:cs typeface="Arial"/>
              </a:rPr>
              <a:t>Enter the completed count using the same scope.</a:t>
            </a:r>
          </a:p>
        </p:txBody>
      </p:sp>
    </p:spTree>
    <p:extLst>
      <p:ext uri="{BB962C8B-B14F-4D97-AF65-F5344CB8AC3E}">
        <p14:creationId xmlns:p14="http://schemas.microsoft.com/office/powerpoint/2010/main" val="205224261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2026-10-29T17:18:27.7760000Z</dcterms:created>
  <dcterms:modified xsi:type="dcterms:W3CDTF">2026-10-29T17:18:27.7760000Z</dcterms:modified>
</coreProperties>
</file>