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23f5757c6d0452d" /><Relationship Type="http://schemas.openxmlformats.org/officeDocument/2006/relationships/extended-properties" Target="/docProps/app.xml" Id="Rc2a3ca2bf2f64160" /><Relationship Type="http://schemas.openxmlformats.org/officeDocument/2006/relationships/officeDocument" Target="/ppt/presentation.xml" Id="Ra21117ca567a4530" /></Relationships>
</file>

<file path=ppt/presentation.xml><?xml version="1.0" encoding="utf-8"?>
<p:presentation xmlns:p="http://schemas.openxmlformats.org/presentationml/2006/main">
  <p:sldMasterIdLst>
    <p:sldMasterId xmlns:r="http://schemas.openxmlformats.org/officeDocument/2006/relationships" id="2147483648" r:id="Rc9e56b6f1ed442f2"/>
  </p:sldMasterIdLst>
  <p:notesMasterIdLst>
    <p:notesMasterId xmlns:r="http://schemas.openxmlformats.org/officeDocument/2006/relationships" r:id="R4b3a41079cb04a91"/>
  </p:notesMasterIdLst>
  <p:sldIdLst>
    <p:sldId xmlns:r="http://schemas.openxmlformats.org/officeDocument/2006/relationships" id="256" r:id="R37f519d941f74fa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ad7a335b1df4bd6" /><Relationship Type="http://schemas.openxmlformats.org/officeDocument/2006/relationships/slideMaster" Target="/ppt/slideMasters/slideMaster1.xml" Id="Rc9e56b6f1ed442f2" /><Relationship Type="http://schemas.openxmlformats.org/officeDocument/2006/relationships/notesMaster" Target="/ppt/notesMasters/notesMaster1.xml" Id="R4b3a41079cb04a91" /><Relationship Type="http://schemas.openxmlformats.org/officeDocument/2006/relationships/presProps" Target="/ppt/presProps.xml" Id="R9156c03e4bf04888" /><Relationship Type="http://schemas.openxmlformats.org/officeDocument/2006/relationships/tableStyles" Target="/ppt/tableStyles.xml" Id="R4abd372ab5144f0f" /><Relationship Type="http://schemas.openxmlformats.org/officeDocument/2006/relationships/slide" Target="/ppt/slides/slide1.xml" Id="R37f519d941f74fa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6847b35ffc840d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65336dd08384be0" /><Relationship Type="http://schemas.openxmlformats.org/officeDocument/2006/relationships/notesMaster" Target="/ppt/notesMasters/notesMaster1.xml" Id="Re900637f40b2419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70583420844444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c49f48474e645d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864801181b946d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0e0d247a511484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d3b844a06a9411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c8d58af3f8f4d3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26491AC-1EFE-404E-9FB7-21E7C00A12B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8D978C7-CF07-4FC7-ACF2-CFC2E8C9FB6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DF2D62C-123A-4E6D-B189-5BFAC4797D0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D9F37BC-EB17-41D4-B89B-9D2D70AE84C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EBE269A-9125-45F2-B968-9A215D999A5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A12FDD8-AE80-495D-A39C-3F15A174140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E88B1FE-8B5B-4768-AB07-A6DD9E9F01B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55414D1-FED7-48E9-B0D3-6DB66C6C1D2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707C977-17A4-43B0-8114-08BAC2C575C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74E2FD7-3C68-4AA2-878C-43BA0931A69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a835478eddb4297" /><Relationship Type="http://schemas.openxmlformats.org/officeDocument/2006/relationships/slideLayout" Target="/ppt/slideLayouts/slideLayout1.xml" Id="R6438cb7debc4486b" /><Relationship Type="http://schemas.openxmlformats.org/officeDocument/2006/relationships/slideLayout" Target="/ppt/slideLayouts/slideLayout2.xml" Id="R975c19475d0f494c" /><Relationship Type="http://schemas.openxmlformats.org/officeDocument/2006/relationships/slideLayout" Target="/ppt/slideLayouts/slideLayout3.xml" Id="R1b9efa0684764651" /><Relationship Type="http://schemas.openxmlformats.org/officeDocument/2006/relationships/slideLayout" Target="/ppt/slideLayouts/slideLayout4.xml" Id="Rde7c178fd3704715" /><Relationship Type="http://schemas.openxmlformats.org/officeDocument/2006/relationships/slideLayout" Target="/ppt/slideLayouts/slideLayout5.xml" Id="R69b804ee51f849d6" /><Relationship Type="http://schemas.openxmlformats.org/officeDocument/2006/relationships/slideLayout" Target="/ppt/slideLayouts/slideLayout6.xml" Id="R88c2c5907be248a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438cb7debc4486b"/>
    <p:sldLayoutId xmlns:r="http://schemas.openxmlformats.org/officeDocument/2006/relationships" id="2147483650" r:id="R975c19475d0f494c"/>
    <p:sldLayoutId xmlns:r="http://schemas.openxmlformats.org/officeDocument/2006/relationships" id="2147483651" r:id="R1b9efa0684764651"/>
    <p:sldLayoutId xmlns:r="http://schemas.openxmlformats.org/officeDocument/2006/relationships" id="2147483652" r:id="Rde7c178fd3704715"/>
    <p:sldLayoutId xmlns:r="http://schemas.openxmlformats.org/officeDocument/2006/relationships" id="2147483653" r:id="R69b804ee51f849d6"/>
    <p:sldLayoutId xmlns:r="http://schemas.openxmlformats.org/officeDocument/2006/relationships" id="2147483654" r:id="R88c2c5907be248a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94578d59a3541b5" /><Relationship Type="http://schemas.openxmlformats.org/officeDocument/2006/relationships/notesSlide" Target="/ppt/notesSlides/notesSlide1.xml" Id="R2d81a9098fd94163"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Infographic Template">
            <a:extLst xmlns:a="http://schemas.openxmlformats.org/drawingml/2006/main">
              <a:ext uri="{FF2B5EF4-FFF2-40B4-BE49-F238E27FC236}">
                <a16:creationId xmlns:a16="http://schemas.microsoft.com/office/drawing/2014/main" id="{2926ABF0-006C-4E66-B3CF-883313E4F0C6}"/>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Infographic Template</a:t>
            </a:r>
          </a:p>
        </p:txBody>
      </p:sp>
      <p:sp>
        <p:nvSpPr>
          <p:cNvPr id="2" name="Build an editable infographic slide with a cl">
            <a:extLst xmlns:a="http://schemas.openxmlformats.org/drawingml/2006/main">
              <a:ext uri="{FF2B5EF4-FFF2-40B4-BE49-F238E27FC236}">
                <a16:creationId xmlns:a16="http://schemas.microsoft.com/office/drawing/2014/main" id="{A72EBF08-6E54-404E-B4B9-021B820DF71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Build an editable infographic slide with a clear headline, a small set of facts and a source note. Use your own evidence instead of decorating an unsupported claim.</a:t>
            </a:r>
          </a:p>
        </p:txBody>
      </p:sp>
      <p:sp>
        <p:nvSpPr>
          <p:cNvPr id="3" name="English editable starter. Replace prompts wit">
            <a:extLst xmlns:a="http://schemas.openxmlformats.org/drawingml/2006/main">
              <a:ext uri="{FF2B5EF4-FFF2-40B4-BE49-F238E27FC236}">
                <a16:creationId xmlns:a16="http://schemas.microsoft.com/office/drawing/2014/main" id="{5DB69B14-49DE-4421-A505-6DB1C20B80D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message">
            <a:extLst xmlns:a="http://schemas.openxmlformats.org/drawingml/2006/main">
              <a:ext uri="{FF2B5EF4-FFF2-40B4-BE49-F238E27FC236}">
                <a16:creationId xmlns:a16="http://schemas.microsoft.com/office/drawing/2014/main" id="{0BB10750-2479-4B9A-A8F2-35783192F487}"/>
              </a:ext>
            </a:extLst>
          </p:cNvPr>
          <p:cNvSpPr>
            <a:spLocks xmlns:a="http://schemas.openxmlformats.org/drawingml/2006/main" noGrp="1"/>
          </p:cNvSpPr>
          <p:nvPr/>
        </p:nvSpPr>
        <p:spPr>
          <a:xfrm xmlns:a="http://schemas.openxmlformats.org/drawingml/2006/main">
            <a:off x="571500" y="2190750"/>
            <a:ext cx="104775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25" b="1">
                <a:solidFill>
                  <a:srgbClr val="172B42"/>
                </a:solidFill>
                <a:latin typeface="Arial"/>
                <a:ea typeface="Arial"/>
                <a:cs typeface="Arial"/>
              </a:defRPr>
            </a:defPPr>
            <a:lvl1pPr algn="l">
              <a:defRPr sz="2625" b="1">
                <a:solidFill>
                  <a:srgbClr val="172B42"/>
                </a:solidFill>
                <a:latin typeface="Arial"/>
                <a:ea typeface="Arial"/>
                <a:cs typeface="Arial"/>
              </a:defRPr>
            </a:lvl1pPr>
            <a:lvl2pPr algn="l">
              <a:defRPr sz="2625" b="1">
                <a:solidFill>
                  <a:srgbClr val="172B42"/>
                </a:solidFill>
                <a:latin typeface="Arial"/>
                <a:ea typeface="Arial"/>
                <a:cs typeface="Arial"/>
              </a:defRPr>
            </a:lvl2pPr>
            <a:lvl3pPr algn="l">
              <a:defRPr sz="2625" b="1">
                <a:solidFill>
                  <a:srgbClr val="172B42"/>
                </a:solidFill>
                <a:latin typeface="Arial"/>
                <a:ea typeface="Arial"/>
                <a:cs typeface="Arial"/>
              </a:defRPr>
            </a:lvl3pPr>
            <a:lvl4pPr algn="l">
              <a:defRPr sz="2625" b="1">
                <a:solidFill>
                  <a:srgbClr val="172B42"/>
                </a:solidFill>
                <a:latin typeface="Arial"/>
                <a:ea typeface="Arial"/>
                <a:cs typeface="Arial"/>
              </a:defRPr>
            </a:lvl4pPr>
            <a:lvl5pPr algn="l">
              <a:defRPr sz="2625" b="1">
                <a:solidFill>
                  <a:srgbClr val="172B42"/>
                </a:solidFill>
                <a:latin typeface="Arial"/>
                <a:ea typeface="Arial"/>
                <a:cs typeface="Arial"/>
              </a:defRPr>
            </a:lvl5pPr>
            <a:lvl6pPr algn="l">
              <a:defRPr sz="2625" b="1">
                <a:solidFill>
                  <a:srgbClr val="172B42"/>
                </a:solidFill>
                <a:latin typeface="Arial"/>
                <a:ea typeface="Arial"/>
                <a:cs typeface="Arial"/>
              </a:defRPr>
            </a:lvl6pPr>
            <a:lvl7pPr algn="l">
              <a:defRPr sz="2625" b="1">
                <a:solidFill>
                  <a:srgbClr val="172B42"/>
                </a:solidFill>
                <a:latin typeface="Arial"/>
                <a:ea typeface="Arial"/>
                <a:cs typeface="Arial"/>
              </a:defRPr>
            </a:lvl7pPr>
            <a:lvl8pPr algn="l">
              <a:defRPr sz="2625" b="1">
                <a:solidFill>
                  <a:srgbClr val="172B42"/>
                </a:solidFill>
                <a:latin typeface="Arial"/>
                <a:ea typeface="Arial"/>
                <a:cs typeface="Arial"/>
              </a:defRPr>
            </a:lvl8pPr>
            <a:lvl9pPr algn="l">
              <a:defRPr sz="2625" b="1">
                <a:solidFill>
                  <a:srgbClr val="172B42"/>
                </a:solidFill>
                <a:latin typeface="Arial"/>
                <a:ea typeface="Arial"/>
                <a:cs typeface="Arial"/>
              </a:defRPr>
            </a:lvl9pPr>
          </a:lstStyle>
          <a:p xmlns:a="http://schemas.openxmlformats.org/drawingml/2006/main">
            <a:pPr algn="l">
              <a:defRPr sz="2625" b="1">
                <a:solidFill>
                  <a:srgbClr val="172B42"/>
                </a:solidFill>
                <a:latin typeface="Arial"/>
                <a:ea typeface="Arial"/>
                <a:cs typeface="Arial"/>
              </a:defRPr>
            </a:pPr>
            <a:r>
              <a:rPr sz="2625" b="1">
                <a:solidFill>
                  <a:srgbClr val="172B42"/>
                </a:solidFill>
                <a:latin typeface="Arial"/>
                <a:ea typeface="Arial"/>
                <a:cs typeface="Arial"/>
              </a:rPr>
              <a:t>Main message</a:t>
            </a:r>
          </a:p>
        </p:txBody>
      </p:sp>
      <p:sp>
        <p:nvSpPr>
          <p:cNvPr id="5" name="State the single point the reader should reme">
            <a:extLst xmlns:a="http://schemas.openxmlformats.org/drawingml/2006/main">
              <a:ext uri="{FF2B5EF4-FFF2-40B4-BE49-F238E27FC236}">
                <a16:creationId xmlns:a16="http://schemas.microsoft.com/office/drawing/2014/main" id="{A53DBFE2-84ED-48E8-BF2A-FA9C21828AB6}"/>
              </a:ext>
            </a:extLst>
          </p:cNvPr>
          <p:cNvSpPr>
            <a:spLocks xmlns:a="http://schemas.openxmlformats.org/drawingml/2006/main" noGrp="1"/>
          </p:cNvSpPr>
          <p:nvPr/>
        </p:nvSpPr>
        <p:spPr>
          <a:xfrm xmlns:a="http://schemas.openxmlformats.org/drawingml/2006/main">
            <a:off x="571500" y="2781300"/>
            <a:ext cx="10477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2C5974"/>
                </a:solidFill>
                <a:latin typeface="Arial"/>
                <a:ea typeface="Arial"/>
                <a:cs typeface="Arial"/>
              </a:defRPr>
            </a:defPPr>
            <a:lvl1pPr algn="l">
              <a:defRPr sz="2250" b="0">
                <a:solidFill>
                  <a:srgbClr val="2C5974"/>
                </a:solidFill>
                <a:latin typeface="Arial"/>
                <a:ea typeface="Arial"/>
                <a:cs typeface="Arial"/>
              </a:defRPr>
            </a:lvl1pPr>
            <a:lvl2pPr algn="l">
              <a:defRPr sz="2250" b="0">
                <a:solidFill>
                  <a:srgbClr val="2C5974"/>
                </a:solidFill>
                <a:latin typeface="Arial"/>
                <a:ea typeface="Arial"/>
                <a:cs typeface="Arial"/>
              </a:defRPr>
            </a:lvl2pPr>
            <a:lvl3pPr algn="l">
              <a:defRPr sz="2250" b="0">
                <a:solidFill>
                  <a:srgbClr val="2C5974"/>
                </a:solidFill>
                <a:latin typeface="Arial"/>
                <a:ea typeface="Arial"/>
                <a:cs typeface="Arial"/>
              </a:defRPr>
            </a:lvl3pPr>
            <a:lvl4pPr algn="l">
              <a:defRPr sz="2250" b="0">
                <a:solidFill>
                  <a:srgbClr val="2C5974"/>
                </a:solidFill>
                <a:latin typeface="Arial"/>
                <a:ea typeface="Arial"/>
                <a:cs typeface="Arial"/>
              </a:defRPr>
            </a:lvl4pPr>
            <a:lvl5pPr algn="l">
              <a:defRPr sz="2250" b="0">
                <a:solidFill>
                  <a:srgbClr val="2C5974"/>
                </a:solidFill>
                <a:latin typeface="Arial"/>
                <a:ea typeface="Arial"/>
                <a:cs typeface="Arial"/>
              </a:defRPr>
            </a:lvl5pPr>
            <a:lvl6pPr algn="l">
              <a:defRPr sz="2250" b="0">
                <a:solidFill>
                  <a:srgbClr val="2C5974"/>
                </a:solidFill>
                <a:latin typeface="Arial"/>
                <a:ea typeface="Arial"/>
                <a:cs typeface="Arial"/>
              </a:defRPr>
            </a:lvl6pPr>
            <a:lvl7pPr algn="l">
              <a:defRPr sz="2250" b="0">
                <a:solidFill>
                  <a:srgbClr val="2C5974"/>
                </a:solidFill>
                <a:latin typeface="Arial"/>
                <a:ea typeface="Arial"/>
                <a:cs typeface="Arial"/>
              </a:defRPr>
            </a:lvl7pPr>
            <a:lvl8pPr algn="l">
              <a:defRPr sz="2250" b="0">
                <a:solidFill>
                  <a:srgbClr val="2C5974"/>
                </a:solidFill>
                <a:latin typeface="Arial"/>
                <a:ea typeface="Arial"/>
                <a:cs typeface="Arial"/>
              </a:defRPr>
            </a:lvl8pPr>
            <a:lvl9pPr algn="l">
              <a:defRPr sz="2250" b="0">
                <a:solidFill>
                  <a:srgbClr val="2C5974"/>
                </a:solidFill>
                <a:latin typeface="Arial"/>
                <a:ea typeface="Arial"/>
                <a:cs typeface="Arial"/>
              </a:defRPr>
            </a:lvl9pPr>
          </a:lstStyle>
          <a:p xmlns:a="http://schemas.openxmlformats.org/drawingml/2006/main">
            <a:pPr algn="l">
              <a:defRPr sz="2250" b="0">
                <a:solidFill>
                  <a:srgbClr val="2C5974"/>
                </a:solidFill>
                <a:latin typeface="Arial"/>
                <a:ea typeface="Arial"/>
                <a:cs typeface="Arial"/>
              </a:defRPr>
            </a:pPr>
            <a:r>
              <a:rPr sz="2250" b="0">
                <a:solidFill>
                  <a:srgbClr val="2C5974"/>
                </a:solidFill>
                <a:latin typeface="Arial"/>
                <a:ea typeface="Arial"/>
                <a:cs typeface="Arial"/>
              </a:rPr>
              <a:t>State the single point the reader should remember.</a:t>
            </a:r>
          </a:p>
        </p:txBody>
      </p:sp>
      <p:sp>
        <p:nvSpPr>
          <p:cNvPr id="6" name="Evidence">
            <a:extLst xmlns:a="http://schemas.openxmlformats.org/drawingml/2006/main">
              <a:ext uri="{FF2B5EF4-FFF2-40B4-BE49-F238E27FC236}">
                <a16:creationId xmlns:a16="http://schemas.microsoft.com/office/drawing/2014/main" id="{030470CA-7A85-4331-BBA6-3519162004C9}"/>
              </a:ext>
            </a:extLst>
          </p:cNvPr>
          <p:cNvSpPr>
            <a:spLocks xmlns:a="http://schemas.openxmlformats.org/drawingml/2006/main" noGrp="1"/>
          </p:cNvSpPr>
          <p:nvPr/>
        </p:nvSpPr>
        <p:spPr>
          <a:xfrm xmlns:a="http://schemas.openxmlformats.org/drawingml/2006/main">
            <a:off x="571500" y="3762375"/>
            <a:ext cx="5191125"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172B42"/>
                </a:solidFill>
                <a:latin typeface="Arial"/>
                <a:ea typeface="Arial"/>
                <a:cs typeface="Arial"/>
              </a:defRPr>
            </a:defPPr>
            <a:lvl1pPr algn="l">
              <a:defRPr sz="2175" b="1">
                <a:solidFill>
                  <a:srgbClr val="172B42"/>
                </a:solidFill>
                <a:latin typeface="Arial"/>
                <a:ea typeface="Arial"/>
                <a:cs typeface="Arial"/>
              </a:defRPr>
            </a:lvl1pPr>
            <a:lvl2pPr algn="l">
              <a:defRPr sz="2175" b="1">
                <a:solidFill>
                  <a:srgbClr val="172B42"/>
                </a:solidFill>
                <a:latin typeface="Arial"/>
                <a:ea typeface="Arial"/>
                <a:cs typeface="Arial"/>
              </a:defRPr>
            </a:lvl2pPr>
            <a:lvl3pPr algn="l">
              <a:defRPr sz="2175" b="1">
                <a:solidFill>
                  <a:srgbClr val="172B42"/>
                </a:solidFill>
                <a:latin typeface="Arial"/>
                <a:ea typeface="Arial"/>
                <a:cs typeface="Arial"/>
              </a:defRPr>
            </a:lvl3pPr>
            <a:lvl4pPr algn="l">
              <a:defRPr sz="2175" b="1">
                <a:solidFill>
                  <a:srgbClr val="172B42"/>
                </a:solidFill>
                <a:latin typeface="Arial"/>
                <a:ea typeface="Arial"/>
                <a:cs typeface="Arial"/>
              </a:defRPr>
            </a:lvl4pPr>
            <a:lvl5pPr algn="l">
              <a:defRPr sz="2175" b="1">
                <a:solidFill>
                  <a:srgbClr val="172B42"/>
                </a:solidFill>
                <a:latin typeface="Arial"/>
                <a:ea typeface="Arial"/>
                <a:cs typeface="Arial"/>
              </a:defRPr>
            </a:lvl5pPr>
            <a:lvl6pPr algn="l">
              <a:defRPr sz="2175" b="1">
                <a:solidFill>
                  <a:srgbClr val="172B42"/>
                </a:solidFill>
                <a:latin typeface="Arial"/>
                <a:ea typeface="Arial"/>
                <a:cs typeface="Arial"/>
              </a:defRPr>
            </a:lvl6pPr>
            <a:lvl7pPr algn="l">
              <a:defRPr sz="2175" b="1">
                <a:solidFill>
                  <a:srgbClr val="172B42"/>
                </a:solidFill>
                <a:latin typeface="Arial"/>
                <a:ea typeface="Arial"/>
                <a:cs typeface="Arial"/>
              </a:defRPr>
            </a:lvl7pPr>
            <a:lvl8pPr algn="l">
              <a:defRPr sz="2175" b="1">
                <a:solidFill>
                  <a:srgbClr val="172B42"/>
                </a:solidFill>
                <a:latin typeface="Arial"/>
                <a:ea typeface="Arial"/>
                <a:cs typeface="Arial"/>
              </a:defRPr>
            </a:lvl8pPr>
            <a:lvl9pPr algn="l">
              <a:defRPr sz="2175" b="1">
                <a:solidFill>
                  <a:srgbClr val="172B42"/>
                </a:solidFill>
                <a:latin typeface="Arial"/>
                <a:ea typeface="Arial"/>
                <a:cs typeface="Arial"/>
              </a:defRPr>
            </a:lvl9pPr>
          </a:lstStyle>
          <a:p xmlns:a="http://schemas.openxmlformats.org/drawingml/2006/main">
            <a:pPr algn="l">
              <a:defRPr sz="2175" b="1">
                <a:solidFill>
                  <a:srgbClr val="172B42"/>
                </a:solidFill>
                <a:latin typeface="Arial"/>
                <a:ea typeface="Arial"/>
                <a:cs typeface="Arial"/>
              </a:defRPr>
            </a:pPr>
            <a:r>
              <a:rPr sz="2175" b="1">
                <a:solidFill>
                  <a:srgbClr val="172B42"/>
                </a:solidFill>
                <a:latin typeface="Arial"/>
                <a:ea typeface="Arial"/>
                <a:cs typeface="Arial"/>
              </a:rPr>
              <a:t>Evidence</a:t>
            </a:r>
          </a:p>
        </p:txBody>
      </p:sp>
      <p:sp>
        <p:nvSpPr>
          <p:cNvPr id="7" name="Replace these placeholders with sourced facts">
            <a:extLst xmlns:a="http://schemas.openxmlformats.org/drawingml/2006/main">
              <a:ext uri="{FF2B5EF4-FFF2-40B4-BE49-F238E27FC236}">
                <a16:creationId xmlns:a16="http://schemas.microsoft.com/office/drawing/2014/main" id="{1AEE62B0-0DA9-453B-8BAC-A5C5132E4F94}"/>
              </a:ext>
            </a:extLst>
          </p:cNvPr>
          <p:cNvSpPr>
            <a:spLocks xmlns:a="http://schemas.openxmlformats.org/drawingml/2006/main" noGrp="1"/>
          </p:cNvSpPr>
          <p:nvPr/>
        </p:nvSpPr>
        <p:spPr>
          <a:xfrm xmlns:a="http://schemas.openxmlformats.org/drawingml/2006/main">
            <a:off x="571500" y="4362450"/>
            <a:ext cx="5191125"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275"/>
                </a:solidFill>
                <a:latin typeface="Arial"/>
                <a:ea typeface="Arial"/>
                <a:cs typeface="Arial"/>
              </a:defRPr>
            </a:defPPr>
            <a:lvl1pPr algn="l">
              <a:defRPr sz="1875" b="0">
                <a:solidFill>
                  <a:srgbClr val="526275"/>
                </a:solidFill>
                <a:latin typeface="Arial"/>
                <a:ea typeface="Arial"/>
                <a:cs typeface="Arial"/>
              </a:defRPr>
            </a:lvl1pPr>
            <a:lvl2pPr algn="l">
              <a:defRPr sz="1875" b="0">
                <a:solidFill>
                  <a:srgbClr val="526275"/>
                </a:solidFill>
                <a:latin typeface="Arial"/>
                <a:ea typeface="Arial"/>
                <a:cs typeface="Arial"/>
              </a:defRPr>
            </a:lvl2pPr>
            <a:lvl3pPr algn="l">
              <a:defRPr sz="1875" b="0">
                <a:solidFill>
                  <a:srgbClr val="526275"/>
                </a:solidFill>
                <a:latin typeface="Arial"/>
                <a:ea typeface="Arial"/>
                <a:cs typeface="Arial"/>
              </a:defRPr>
            </a:lvl3pPr>
            <a:lvl4pPr algn="l">
              <a:defRPr sz="1875" b="0">
                <a:solidFill>
                  <a:srgbClr val="526275"/>
                </a:solidFill>
                <a:latin typeface="Arial"/>
                <a:ea typeface="Arial"/>
                <a:cs typeface="Arial"/>
              </a:defRPr>
            </a:lvl4pPr>
            <a:lvl5pPr algn="l">
              <a:defRPr sz="1875" b="0">
                <a:solidFill>
                  <a:srgbClr val="526275"/>
                </a:solidFill>
                <a:latin typeface="Arial"/>
                <a:ea typeface="Arial"/>
                <a:cs typeface="Arial"/>
              </a:defRPr>
            </a:lvl5pPr>
            <a:lvl6pPr algn="l">
              <a:defRPr sz="1875" b="0">
                <a:solidFill>
                  <a:srgbClr val="526275"/>
                </a:solidFill>
                <a:latin typeface="Arial"/>
                <a:ea typeface="Arial"/>
                <a:cs typeface="Arial"/>
              </a:defRPr>
            </a:lvl6pPr>
            <a:lvl7pPr algn="l">
              <a:defRPr sz="1875" b="0">
                <a:solidFill>
                  <a:srgbClr val="526275"/>
                </a:solidFill>
                <a:latin typeface="Arial"/>
                <a:ea typeface="Arial"/>
                <a:cs typeface="Arial"/>
              </a:defRPr>
            </a:lvl7pPr>
            <a:lvl8pPr algn="l">
              <a:defRPr sz="1875" b="0">
                <a:solidFill>
                  <a:srgbClr val="526275"/>
                </a:solidFill>
                <a:latin typeface="Arial"/>
                <a:ea typeface="Arial"/>
                <a:cs typeface="Arial"/>
              </a:defRPr>
            </a:lvl8pPr>
            <a:lvl9pPr algn="l">
              <a:defRPr sz="1875" b="0">
                <a:solidFill>
                  <a:srgbClr val="526275"/>
                </a:solidFill>
                <a:latin typeface="Arial"/>
                <a:ea typeface="Arial"/>
                <a:cs typeface="Arial"/>
              </a:defRPr>
            </a:lvl9pPr>
          </a:lstStyle>
          <a:p xmlns:a="http://schemas.openxmlformats.org/drawingml/2006/main">
            <a:pPr algn="l">
              <a:defRPr sz="1875" b="0">
                <a:solidFill>
                  <a:srgbClr val="526275"/>
                </a:solidFill>
                <a:latin typeface="Arial"/>
                <a:ea typeface="Arial"/>
                <a:cs typeface="Arial"/>
              </a:defRPr>
            </a:pPr>
            <a:r>
              <a:rPr sz="1875" b="0">
                <a:solidFill>
                  <a:srgbClr val="526275"/>
                </a:solidFill>
                <a:latin typeface="Arial"/>
                <a:ea typeface="Arial"/>
                <a:cs typeface="Arial"/>
              </a:rPr>
              <a:t>Replace these placeholders with sourced facts or numbers.</a:t>
            </a:r>
          </a:p>
        </p:txBody>
      </p:sp>
      <p:sp>
        <p:nvSpPr>
          <p:cNvPr id="8" name="Explanation">
            <a:extLst xmlns:a="http://schemas.openxmlformats.org/drawingml/2006/main">
              <a:ext uri="{FF2B5EF4-FFF2-40B4-BE49-F238E27FC236}">
                <a16:creationId xmlns:a16="http://schemas.microsoft.com/office/drawing/2014/main" id="{A89C63DB-F5F9-43CF-9784-77961EBC2FB5}"/>
              </a:ext>
            </a:extLst>
          </p:cNvPr>
          <p:cNvSpPr>
            <a:spLocks xmlns:a="http://schemas.openxmlformats.org/drawingml/2006/main" noGrp="1"/>
          </p:cNvSpPr>
          <p:nvPr/>
        </p:nvSpPr>
        <p:spPr>
          <a:xfrm xmlns:a="http://schemas.openxmlformats.org/drawingml/2006/main">
            <a:off x="6381750" y="3762375"/>
            <a:ext cx="5191125"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172B42"/>
                </a:solidFill>
                <a:latin typeface="Arial"/>
                <a:ea typeface="Arial"/>
                <a:cs typeface="Arial"/>
              </a:defRPr>
            </a:defPPr>
            <a:lvl1pPr algn="l">
              <a:defRPr sz="2175" b="1">
                <a:solidFill>
                  <a:srgbClr val="172B42"/>
                </a:solidFill>
                <a:latin typeface="Arial"/>
                <a:ea typeface="Arial"/>
                <a:cs typeface="Arial"/>
              </a:defRPr>
            </a:lvl1pPr>
            <a:lvl2pPr algn="l">
              <a:defRPr sz="2175" b="1">
                <a:solidFill>
                  <a:srgbClr val="172B42"/>
                </a:solidFill>
                <a:latin typeface="Arial"/>
                <a:ea typeface="Arial"/>
                <a:cs typeface="Arial"/>
              </a:defRPr>
            </a:lvl2pPr>
            <a:lvl3pPr algn="l">
              <a:defRPr sz="2175" b="1">
                <a:solidFill>
                  <a:srgbClr val="172B42"/>
                </a:solidFill>
                <a:latin typeface="Arial"/>
                <a:ea typeface="Arial"/>
                <a:cs typeface="Arial"/>
              </a:defRPr>
            </a:lvl3pPr>
            <a:lvl4pPr algn="l">
              <a:defRPr sz="2175" b="1">
                <a:solidFill>
                  <a:srgbClr val="172B42"/>
                </a:solidFill>
                <a:latin typeface="Arial"/>
                <a:ea typeface="Arial"/>
                <a:cs typeface="Arial"/>
              </a:defRPr>
            </a:lvl4pPr>
            <a:lvl5pPr algn="l">
              <a:defRPr sz="2175" b="1">
                <a:solidFill>
                  <a:srgbClr val="172B42"/>
                </a:solidFill>
                <a:latin typeface="Arial"/>
                <a:ea typeface="Arial"/>
                <a:cs typeface="Arial"/>
              </a:defRPr>
            </a:lvl5pPr>
            <a:lvl6pPr algn="l">
              <a:defRPr sz="2175" b="1">
                <a:solidFill>
                  <a:srgbClr val="172B42"/>
                </a:solidFill>
                <a:latin typeface="Arial"/>
                <a:ea typeface="Arial"/>
                <a:cs typeface="Arial"/>
              </a:defRPr>
            </a:lvl6pPr>
            <a:lvl7pPr algn="l">
              <a:defRPr sz="2175" b="1">
                <a:solidFill>
                  <a:srgbClr val="172B42"/>
                </a:solidFill>
                <a:latin typeface="Arial"/>
                <a:ea typeface="Arial"/>
                <a:cs typeface="Arial"/>
              </a:defRPr>
            </a:lvl7pPr>
            <a:lvl8pPr algn="l">
              <a:defRPr sz="2175" b="1">
                <a:solidFill>
                  <a:srgbClr val="172B42"/>
                </a:solidFill>
                <a:latin typeface="Arial"/>
                <a:ea typeface="Arial"/>
                <a:cs typeface="Arial"/>
              </a:defRPr>
            </a:lvl8pPr>
            <a:lvl9pPr algn="l">
              <a:defRPr sz="2175" b="1">
                <a:solidFill>
                  <a:srgbClr val="172B42"/>
                </a:solidFill>
                <a:latin typeface="Arial"/>
                <a:ea typeface="Arial"/>
                <a:cs typeface="Arial"/>
              </a:defRPr>
            </a:lvl9pPr>
          </a:lstStyle>
          <a:p xmlns:a="http://schemas.openxmlformats.org/drawingml/2006/main">
            <a:pPr algn="l">
              <a:defRPr sz="2175" b="1">
                <a:solidFill>
                  <a:srgbClr val="172B42"/>
                </a:solidFill>
                <a:latin typeface="Arial"/>
                <a:ea typeface="Arial"/>
                <a:cs typeface="Arial"/>
              </a:defRPr>
            </a:pPr>
            <a:r>
              <a:rPr sz="2175" b="1">
                <a:solidFill>
                  <a:srgbClr val="172B42"/>
                </a:solidFill>
                <a:latin typeface="Arial"/>
                <a:ea typeface="Arial"/>
                <a:cs typeface="Arial"/>
              </a:rPr>
              <a:t>Explanation</a:t>
            </a:r>
          </a:p>
        </p:txBody>
      </p:sp>
      <p:sp>
        <p:nvSpPr>
          <p:cNvPr id="9" name="Say what the evidence means for the audience.">
            <a:extLst xmlns:a="http://schemas.openxmlformats.org/drawingml/2006/main">
              <a:ext uri="{FF2B5EF4-FFF2-40B4-BE49-F238E27FC236}">
                <a16:creationId xmlns:a16="http://schemas.microsoft.com/office/drawing/2014/main" id="{C7FDA59F-DBF0-4748-B261-343359FE4B35}"/>
              </a:ext>
            </a:extLst>
          </p:cNvPr>
          <p:cNvSpPr>
            <a:spLocks xmlns:a="http://schemas.openxmlformats.org/drawingml/2006/main" noGrp="1"/>
          </p:cNvSpPr>
          <p:nvPr/>
        </p:nvSpPr>
        <p:spPr>
          <a:xfrm xmlns:a="http://schemas.openxmlformats.org/drawingml/2006/main">
            <a:off x="6381750" y="4362450"/>
            <a:ext cx="5191125"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275"/>
                </a:solidFill>
                <a:latin typeface="Arial"/>
                <a:ea typeface="Arial"/>
                <a:cs typeface="Arial"/>
              </a:defRPr>
            </a:defPPr>
            <a:lvl1pPr algn="l">
              <a:defRPr sz="1875" b="0">
                <a:solidFill>
                  <a:srgbClr val="526275"/>
                </a:solidFill>
                <a:latin typeface="Arial"/>
                <a:ea typeface="Arial"/>
                <a:cs typeface="Arial"/>
              </a:defRPr>
            </a:lvl1pPr>
            <a:lvl2pPr algn="l">
              <a:defRPr sz="1875" b="0">
                <a:solidFill>
                  <a:srgbClr val="526275"/>
                </a:solidFill>
                <a:latin typeface="Arial"/>
                <a:ea typeface="Arial"/>
                <a:cs typeface="Arial"/>
              </a:defRPr>
            </a:lvl2pPr>
            <a:lvl3pPr algn="l">
              <a:defRPr sz="1875" b="0">
                <a:solidFill>
                  <a:srgbClr val="526275"/>
                </a:solidFill>
                <a:latin typeface="Arial"/>
                <a:ea typeface="Arial"/>
                <a:cs typeface="Arial"/>
              </a:defRPr>
            </a:lvl3pPr>
            <a:lvl4pPr algn="l">
              <a:defRPr sz="1875" b="0">
                <a:solidFill>
                  <a:srgbClr val="526275"/>
                </a:solidFill>
                <a:latin typeface="Arial"/>
                <a:ea typeface="Arial"/>
                <a:cs typeface="Arial"/>
              </a:defRPr>
            </a:lvl4pPr>
            <a:lvl5pPr algn="l">
              <a:defRPr sz="1875" b="0">
                <a:solidFill>
                  <a:srgbClr val="526275"/>
                </a:solidFill>
                <a:latin typeface="Arial"/>
                <a:ea typeface="Arial"/>
                <a:cs typeface="Arial"/>
              </a:defRPr>
            </a:lvl5pPr>
            <a:lvl6pPr algn="l">
              <a:defRPr sz="1875" b="0">
                <a:solidFill>
                  <a:srgbClr val="526275"/>
                </a:solidFill>
                <a:latin typeface="Arial"/>
                <a:ea typeface="Arial"/>
                <a:cs typeface="Arial"/>
              </a:defRPr>
            </a:lvl6pPr>
            <a:lvl7pPr algn="l">
              <a:defRPr sz="1875" b="0">
                <a:solidFill>
                  <a:srgbClr val="526275"/>
                </a:solidFill>
                <a:latin typeface="Arial"/>
                <a:ea typeface="Arial"/>
                <a:cs typeface="Arial"/>
              </a:defRPr>
            </a:lvl7pPr>
            <a:lvl8pPr algn="l">
              <a:defRPr sz="1875" b="0">
                <a:solidFill>
                  <a:srgbClr val="526275"/>
                </a:solidFill>
                <a:latin typeface="Arial"/>
                <a:ea typeface="Arial"/>
                <a:cs typeface="Arial"/>
              </a:defRPr>
            </a:lvl8pPr>
            <a:lvl9pPr algn="l">
              <a:defRPr sz="1875" b="0">
                <a:solidFill>
                  <a:srgbClr val="526275"/>
                </a:solidFill>
                <a:latin typeface="Arial"/>
                <a:ea typeface="Arial"/>
                <a:cs typeface="Arial"/>
              </a:defRPr>
            </a:lvl9pPr>
          </a:lstStyle>
          <a:p xmlns:a="http://schemas.openxmlformats.org/drawingml/2006/main">
            <a:pPr algn="l">
              <a:defRPr sz="1875" b="0">
                <a:solidFill>
                  <a:srgbClr val="526275"/>
                </a:solidFill>
                <a:latin typeface="Arial"/>
                <a:ea typeface="Arial"/>
                <a:cs typeface="Arial"/>
              </a:defRPr>
            </a:pPr>
            <a:r>
              <a:rPr sz="1875" b="0">
                <a:solidFill>
                  <a:srgbClr val="526275"/>
                </a:solidFill>
                <a:latin typeface="Arial"/>
                <a:ea typeface="Arial"/>
                <a:cs typeface="Arial"/>
              </a:rPr>
              <a:t>Say what the evidence means for the audience.</a:t>
            </a:r>
          </a:p>
        </p:txBody>
      </p:sp>
      <p:sp>
        <p:nvSpPr>
          <p:cNvPr id="10" name="Source note: List the source, date and any li">
            <a:extLst xmlns:a="http://schemas.openxmlformats.org/drawingml/2006/main">
              <a:ext uri="{FF2B5EF4-FFF2-40B4-BE49-F238E27FC236}">
                <a16:creationId xmlns:a16="http://schemas.microsoft.com/office/drawing/2014/main" id="{2B0F1B6B-588A-47DE-BDEB-3F318243A694}"/>
              </a:ext>
            </a:extLst>
          </p:cNvPr>
          <p:cNvSpPr>
            <a:spLocks xmlns:a="http://schemas.openxmlformats.org/drawingml/2006/main" noGrp="1"/>
          </p:cNvSpPr>
          <p:nvPr/>
        </p:nvSpPr>
        <p:spPr>
          <a:xfrm xmlns:a="http://schemas.openxmlformats.org/drawingml/2006/main">
            <a:off x="571500" y="5810250"/>
            <a:ext cx="11049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Source note: List the source, date and any limits.</a:t>
            </a:r>
          </a:p>
        </p:txBody>
      </p:sp>
    </p:spTree>
    <p:extLst>
      <p:ext uri="{BB962C8B-B14F-4D97-AF65-F5344CB8AC3E}">
        <p14:creationId xmlns:p14="http://schemas.microsoft.com/office/powerpoint/2010/main" val="210913560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2026-10-29T17:18:03.6840000Z</dcterms:created>
  <dcterms:modified xsi:type="dcterms:W3CDTF">2026-10-29T17:18:03.6840000Z</dcterms:modified>
</coreProperties>
</file>