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ace8f39d1d14bd8" /><Relationship Type="http://schemas.openxmlformats.org/officeDocument/2006/relationships/extended-properties" Target="/docProps/app.xml" Id="Rdeeb964f96a44a0d" /><Relationship Type="http://schemas.openxmlformats.org/officeDocument/2006/relationships/officeDocument" Target="/ppt/presentation.xml" Id="R99c07b6a72c54e4f" /></Relationships>
</file>

<file path=ppt/presentation.xml><?xml version="1.0" encoding="utf-8"?>
<p:presentation xmlns:p="http://schemas.openxmlformats.org/presentationml/2006/main">
  <p:sldMasterIdLst>
    <p:sldMasterId xmlns:r="http://schemas.openxmlformats.org/officeDocument/2006/relationships" id="2147483648" r:id="R2893fedc05dd4320"/>
  </p:sldMasterIdLst>
  <p:notesMasterIdLst>
    <p:notesMasterId xmlns:r="http://schemas.openxmlformats.org/officeDocument/2006/relationships" r:id="R0a2fc2260e79436e"/>
  </p:notesMasterIdLst>
  <p:sldIdLst>
    <p:sldId xmlns:r="http://schemas.openxmlformats.org/officeDocument/2006/relationships" id="256" r:id="R16eac1a44cd84c5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9e80676fee44896" /><Relationship Type="http://schemas.openxmlformats.org/officeDocument/2006/relationships/slideMaster" Target="/ppt/slideMasters/slideMaster1.xml" Id="R2893fedc05dd4320" /><Relationship Type="http://schemas.openxmlformats.org/officeDocument/2006/relationships/notesMaster" Target="/ppt/notesMasters/notesMaster1.xml" Id="R0a2fc2260e79436e" /><Relationship Type="http://schemas.openxmlformats.org/officeDocument/2006/relationships/presProps" Target="/ppt/presProps.xml" Id="R5f6f11cc3a374ebe" /><Relationship Type="http://schemas.openxmlformats.org/officeDocument/2006/relationships/tableStyles" Target="/ppt/tableStyles.xml" Id="Rb528661854bf485a" /><Relationship Type="http://schemas.openxmlformats.org/officeDocument/2006/relationships/slide" Target="/ppt/slides/slide1.xml" Id="R16eac1a44cd84c5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485124e12d74fc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e8ef2aca64c4d35" /><Relationship Type="http://schemas.openxmlformats.org/officeDocument/2006/relationships/notesMaster" Target="/ppt/notesMasters/notesMaster1.xml" Id="Re9951b1e9315434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 No video is supplied or embedded. This editable placement area helps practice the documented local-video insertion workflow. WPS feature reference: https://www.wps.com/academy/how-to-put-video-in-powerpoint-quick-tutorials-1862157/ (reviewed 2026-10-30).</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e4138e5a89245a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763510557ed4112"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962dde6027174dc8"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a1bf55c4b7d54290"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8633208fb87c4e02"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d25907e538f54aca"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889BD30E-C23F-4345-97EE-2725C420BDBC}"/>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14FF0F1A-D875-4553-9A04-47ED8E334FDF}"/>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93465666-6DB5-4868-90E7-1F3576E2D455}"/>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346EE99C-2FED-443C-BCED-E4E699A27014}"/>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95F1BF0A-B076-4F8A-A5C9-6EC5FFA73989}"/>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13F81895-FC7C-404B-AF09-995548D8ADA0}"/>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4C8858D5-45DD-494D-81AA-24FAB61864F0}"/>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5BDB5CB2-BACB-408C-9B6E-55C6BE55631D}"/>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2809F0A1-2732-4683-905E-270AA9A66566}"/>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E30CE15E-909B-4720-8305-83026E86091B}"/>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0374fa12b7c474d" /><Relationship Type="http://schemas.openxmlformats.org/officeDocument/2006/relationships/slideLayout" Target="/ppt/slideLayouts/slideLayout1.xml" Id="R78090e8919454b28" /><Relationship Type="http://schemas.openxmlformats.org/officeDocument/2006/relationships/slideLayout" Target="/ppt/slideLayouts/slideLayout2.xml" Id="R7d4193f366f14e22" /><Relationship Type="http://schemas.openxmlformats.org/officeDocument/2006/relationships/slideLayout" Target="/ppt/slideLayouts/slideLayout3.xml" Id="R4369867f60944374" /><Relationship Type="http://schemas.openxmlformats.org/officeDocument/2006/relationships/slideLayout" Target="/ppt/slideLayouts/slideLayout4.xml" Id="Rfd268c89e26a409f" /><Relationship Type="http://schemas.openxmlformats.org/officeDocument/2006/relationships/slideLayout" Target="/ppt/slideLayouts/slideLayout5.xml" Id="R1f78dc11e08a4e69" /><Relationship Type="http://schemas.openxmlformats.org/officeDocument/2006/relationships/slideLayout" Target="/ppt/slideLayouts/slideLayout6.xml" Id="Rb049e1e723504633"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8090e8919454b28"/>
    <p:sldLayoutId xmlns:r="http://schemas.openxmlformats.org/officeDocument/2006/relationships" id="2147483650" r:id="R7d4193f366f14e22"/>
    <p:sldLayoutId xmlns:r="http://schemas.openxmlformats.org/officeDocument/2006/relationships" id="2147483651" r:id="R4369867f60944374"/>
    <p:sldLayoutId xmlns:r="http://schemas.openxmlformats.org/officeDocument/2006/relationships" id="2147483652" r:id="Rfd268c89e26a409f"/>
    <p:sldLayoutId xmlns:r="http://schemas.openxmlformats.org/officeDocument/2006/relationships" id="2147483653" r:id="R1f78dc11e08a4e69"/>
    <p:sldLayoutId xmlns:r="http://schemas.openxmlformats.org/officeDocument/2006/relationships" id="2147483654" r:id="Rb049e1e723504633"/>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e783d0cff1034418" /><Relationship Type="http://schemas.openxmlformats.org/officeDocument/2006/relationships/notesSlide" Target="/ppt/notesSlides/notesSlide1.xml" Id="Rdd09591f81e145ae" /></Relationships>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Local Video Practice">
            <a:extLst xmlns:a="http://schemas.openxmlformats.org/drawingml/2006/main">
              <a:ext uri="{FF2B5EF4-FFF2-40B4-BE49-F238E27FC236}">
                <a16:creationId xmlns:a16="http://schemas.microsoft.com/office/drawing/2014/main" id="{72DD2B41-14EB-4659-96CB-2C5FA37C9786}"/>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Local Video Practice</a:t>
            </a:r>
          </a:p>
        </p:txBody>
      </p:sp>
      <p:sp>
        <p:nvSpPr>
          <p:cNvPr id="2" name="Use the documented local-video insertion work">
            <a:extLst xmlns:a="http://schemas.openxmlformats.org/drawingml/2006/main">
              <a:ext uri="{FF2B5EF4-FFF2-40B4-BE49-F238E27FC236}">
                <a16:creationId xmlns:a16="http://schemas.microsoft.com/office/drawing/2014/main" id="{DE332160-F21A-44DD-A0C1-D02666C97763}"/>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Use the documented local-video insertion workflow in WPS Presentation. Use media you have permission to share and test linked files or codec requirements on the receiving device.</a:t>
            </a:r>
          </a:p>
        </p:txBody>
      </p:sp>
      <p:sp>
        <p:nvSpPr>
          <p:cNvPr id="3" name="English editable starter. Replace prompts wit">
            <a:extLst xmlns:a="http://schemas.openxmlformats.org/drawingml/2006/main">
              <a:ext uri="{FF2B5EF4-FFF2-40B4-BE49-F238E27FC236}">
                <a16:creationId xmlns:a16="http://schemas.microsoft.com/office/drawing/2014/main" id="{D7682A89-352A-4E88-9EBB-E50E31FC05E9}"/>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Local video placement area">
            <a:extLst xmlns:a="http://schemas.openxmlformats.org/drawingml/2006/main">
              <a:ext uri="{FF2B5EF4-FFF2-40B4-BE49-F238E27FC236}">
                <a16:creationId xmlns:a16="http://schemas.microsoft.com/office/drawing/2014/main" id="{E61BC0F3-71E7-4EF8-B54F-286868812225}"/>
              </a:ext>
            </a:extLst>
          </p:cNvPr>
          <p:cNvSpPr>
            <a:spLocks xmlns:a="http://schemas.openxmlformats.org/drawingml/2006/main" noGrp="1"/>
          </p:cNvSpPr>
          <p:nvPr/>
        </p:nvSpPr>
        <p:spPr>
          <a:xfrm xmlns:a="http://schemas.openxmlformats.org/drawingml/2006/main">
            <a:off x="666750" y="2095500"/>
            <a:ext cx="6858000" cy="3857625"/>
          </a:xfrm>
          <a:prstGeom xmlns:a="http://schemas.openxmlformats.org/drawingml/2006/main" prst="rect">
            <a:avLst/>
          </a:prstGeom>
          <a:solidFill xmlns:a="http://schemas.openxmlformats.org/drawingml/2006/main">
            <a:srgbClr val="E9EEF1"/>
          </a:solidFill>
          <a:ln xmlns:a="http://schemas.openxmlformats.org/drawingml/2006/main" w="11430">
            <a:solidFill>
              <a:srgbClr val="BDCBD3"/>
            </a:solidFill>
            <a:prstDash val="solid"/>
          </a:ln>
        </p:spPr>
      </p:sp>
      <p:sp>
        <p:nvSpPr>
          <p:cNvPr id="5" name="Local video placement area">
            <a:extLst xmlns:a="http://schemas.openxmlformats.org/drawingml/2006/main">
              <a:ext uri="{FF2B5EF4-FFF2-40B4-BE49-F238E27FC236}">
                <a16:creationId xmlns:a16="http://schemas.microsoft.com/office/drawing/2014/main" id="{CE94E85B-2680-46C8-8D95-27A5D1A363A4}"/>
              </a:ext>
            </a:extLst>
          </p:cNvPr>
          <p:cNvSpPr>
            <a:spLocks xmlns:a="http://schemas.openxmlformats.org/drawingml/2006/main" noGrp="1"/>
          </p:cNvSpPr>
          <p:nvPr/>
        </p:nvSpPr>
        <p:spPr>
          <a:xfrm xmlns:a="http://schemas.openxmlformats.org/drawingml/2006/main">
            <a:off x="1238250" y="3286125"/>
            <a:ext cx="5715000"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ctr">
              <a:defRPr sz="2700" b="1">
                <a:solidFill>
                  <a:srgbClr val="2C5974"/>
                </a:solidFill>
                <a:latin typeface="Arial"/>
                <a:ea typeface="Arial"/>
                <a:cs typeface="Arial"/>
              </a:defRPr>
            </a:defPPr>
            <a:lvl1pPr algn="ctr">
              <a:defRPr sz="2700" b="1">
                <a:solidFill>
                  <a:srgbClr val="2C5974"/>
                </a:solidFill>
                <a:latin typeface="Arial"/>
                <a:ea typeface="Arial"/>
                <a:cs typeface="Arial"/>
              </a:defRPr>
            </a:lvl1pPr>
            <a:lvl2pPr algn="ctr">
              <a:defRPr sz="2700" b="1">
                <a:solidFill>
                  <a:srgbClr val="2C5974"/>
                </a:solidFill>
                <a:latin typeface="Arial"/>
                <a:ea typeface="Arial"/>
                <a:cs typeface="Arial"/>
              </a:defRPr>
            </a:lvl2pPr>
            <a:lvl3pPr algn="ctr">
              <a:defRPr sz="2700" b="1">
                <a:solidFill>
                  <a:srgbClr val="2C5974"/>
                </a:solidFill>
                <a:latin typeface="Arial"/>
                <a:ea typeface="Arial"/>
                <a:cs typeface="Arial"/>
              </a:defRPr>
            </a:lvl3pPr>
            <a:lvl4pPr algn="ctr">
              <a:defRPr sz="2700" b="1">
                <a:solidFill>
                  <a:srgbClr val="2C5974"/>
                </a:solidFill>
                <a:latin typeface="Arial"/>
                <a:ea typeface="Arial"/>
                <a:cs typeface="Arial"/>
              </a:defRPr>
            </a:lvl4pPr>
            <a:lvl5pPr algn="ctr">
              <a:defRPr sz="2700" b="1">
                <a:solidFill>
                  <a:srgbClr val="2C5974"/>
                </a:solidFill>
                <a:latin typeface="Arial"/>
                <a:ea typeface="Arial"/>
                <a:cs typeface="Arial"/>
              </a:defRPr>
            </a:lvl5pPr>
            <a:lvl6pPr algn="ctr">
              <a:defRPr sz="2700" b="1">
                <a:solidFill>
                  <a:srgbClr val="2C5974"/>
                </a:solidFill>
                <a:latin typeface="Arial"/>
                <a:ea typeface="Arial"/>
                <a:cs typeface="Arial"/>
              </a:defRPr>
            </a:lvl6pPr>
            <a:lvl7pPr algn="ctr">
              <a:defRPr sz="2700" b="1">
                <a:solidFill>
                  <a:srgbClr val="2C5974"/>
                </a:solidFill>
                <a:latin typeface="Arial"/>
                <a:ea typeface="Arial"/>
                <a:cs typeface="Arial"/>
              </a:defRPr>
            </a:lvl7pPr>
            <a:lvl8pPr algn="ctr">
              <a:defRPr sz="2700" b="1">
                <a:solidFill>
                  <a:srgbClr val="2C5974"/>
                </a:solidFill>
                <a:latin typeface="Arial"/>
                <a:ea typeface="Arial"/>
                <a:cs typeface="Arial"/>
              </a:defRPr>
            </a:lvl8pPr>
            <a:lvl9pPr algn="ctr">
              <a:defRPr sz="2700" b="1">
                <a:solidFill>
                  <a:srgbClr val="2C5974"/>
                </a:solidFill>
                <a:latin typeface="Arial"/>
                <a:ea typeface="Arial"/>
                <a:cs typeface="Arial"/>
              </a:defRPr>
            </a:lvl9pPr>
          </a:lstStyle>
          <a:p xmlns:a="http://schemas.openxmlformats.org/drawingml/2006/main">
            <a:pPr algn="ctr">
              <a:defRPr sz="2700" b="1">
                <a:solidFill>
                  <a:srgbClr val="2C5974"/>
                </a:solidFill>
                <a:latin typeface="Arial"/>
                <a:ea typeface="Arial"/>
                <a:cs typeface="Arial"/>
              </a:defRPr>
            </a:pPr>
            <a:r>
              <a:rPr sz="2700" b="1">
                <a:solidFill>
                  <a:srgbClr val="2C5974"/>
                </a:solidFill>
                <a:latin typeface="Arial"/>
                <a:ea typeface="Arial"/>
                <a:cs typeface="Arial"/>
              </a:rPr>
              <a:t>Local video placement area</a:t>
            </a:r>
          </a:p>
        </p:txBody>
      </p:sp>
      <p:sp>
        <p:nvSpPr>
          <p:cNvPr id="6" name="Insert your own permitted media in WPS Presen">
            <a:extLst xmlns:a="http://schemas.openxmlformats.org/drawingml/2006/main">
              <a:ext uri="{FF2B5EF4-FFF2-40B4-BE49-F238E27FC236}">
                <a16:creationId xmlns:a16="http://schemas.microsoft.com/office/drawing/2014/main" id="{1AFBDE44-DEC9-4A6A-A8F5-21F6180CBDC0}"/>
              </a:ext>
            </a:extLst>
          </p:cNvPr>
          <p:cNvSpPr>
            <a:spLocks xmlns:a="http://schemas.openxmlformats.org/drawingml/2006/main" noGrp="1"/>
          </p:cNvSpPr>
          <p:nvPr/>
        </p:nvSpPr>
        <p:spPr>
          <a:xfrm xmlns:a="http://schemas.openxmlformats.org/drawingml/2006/main">
            <a:off x="1428750" y="4143375"/>
            <a:ext cx="5334000" cy="857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ctr">
              <a:defRPr sz="1950" b="0">
                <a:solidFill>
                  <a:srgbClr val="526275"/>
                </a:solidFill>
                <a:latin typeface="Arial"/>
                <a:ea typeface="Arial"/>
                <a:cs typeface="Arial"/>
              </a:defRPr>
            </a:defPPr>
            <a:lvl1pPr algn="ctr">
              <a:defRPr sz="1950" b="0">
                <a:solidFill>
                  <a:srgbClr val="526275"/>
                </a:solidFill>
                <a:latin typeface="Arial"/>
                <a:ea typeface="Arial"/>
                <a:cs typeface="Arial"/>
              </a:defRPr>
            </a:lvl1pPr>
            <a:lvl2pPr algn="ctr">
              <a:defRPr sz="1950" b="0">
                <a:solidFill>
                  <a:srgbClr val="526275"/>
                </a:solidFill>
                <a:latin typeface="Arial"/>
                <a:ea typeface="Arial"/>
                <a:cs typeface="Arial"/>
              </a:defRPr>
            </a:lvl2pPr>
            <a:lvl3pPr algn="ctr">
              <a:defRPr sz="1950" b="0">
                <a:solidFill>
                  <a:srgbClr val="526275"/>
                </a:solidFill>
                <a:latin typeface="Arial"/>
                <a:ea typeface="Arial"/>
                <a:cs typeface="Arial"/>
              </a:defRPr>
            </a:lvl3pPr>
            <a:lvl4pPr algn="ctr">
              <a:defRPr sz="1950" b="0">
                <a:solidFill>
                  <a:srgbClr val="526275"/>
                </a:solidFill>
                <a:latin typeface="Arial"/>
                <a:ea typeface="Arial"/>
                <a:cs typeface="Arial"/>
              </a:defRPr>
            </a:lvl4pPr>
            <a:lvl5pPr algn="ctr">
              <a:defRPr sz="1950" b="0">
                <a:solidFill>
                  <a:srgbClr val="526275"/>
                </a:solidFill>
                <a:latin typeface="Arial"/>
                <a:ea typeface="Arial"/>
                <a:cs typeface="Arial"/>
              </a:defRPr>
            </a:lvl5pPr>
            <a:lvl6pPr algn="ctr">
              <a:defRPr sz="1950" b="0">
                <a:solidFill>
                  <a:srgbClr val="526275"/>
                </a:solidFill>
                <a:latin typeface="Arial"/>
                <a:ea typeface="Arial"/>
                <a:cs typeface="Arial"/>
              </a:defRPr>
            </a:lvl6pPr>
            <a:lvl7pPr algn="ctr">
              <a:defRPr sz="1950" b="0">
                <a:solidFill>
                  <a:srgbClr val="526275"/>
                </a:solidFill>
                <a:latin typeface="Arial"/>
                <a:ea typeface="Arial"/>
                <a:cs typeface="Arial"/>
              </a:defRPr>
            </a:lvl7pPr>
            <a:lvl8pPr algn="ctr">
              <a:defRPr sz="1950" b="0">
                <a:solidFill>
                  <a:srgbClr val="526275"/>
                </a:solidFill>
                <a:latin typeface="Arial"/>
                <a:ea typeface="Arial"/>
                <a:cs typeface="Arial"/>
              </a:defRPr>
            </a:lvl8pPr>
            <a:lvl9pPr algn="ctr">
              <a:defRPr sz="1950" b="0">
                <a:solidFill>
                  <a:srgbClr val="526275"/>
                </a:solidFill>
                <a:latin typeface="Arial"/>
                <a:ea typeface="Arial"/>
                <a:cs typeface="Arial"/>
              </a:defRPr>
            </a:lvl9pPr>
          </a:lstStyle>
          <a:p xmlns:a="http://schemas.openxmlformats.org/drawingml/2006/main">
            <a:pPr algn="ctr">
              <a:defRPr sz="1950" b="0">
                <a:solidFill>
                  <a:srgbClr val="526275"/>
                </a:solidFill>
                <a:latin typeface="Arial"/>
                <a:ea typeface="Arial"/>
                <a:cs typeface="Arial"/>
              </a:defRPr>
            </a:pPr>
            <a:r>
              <a:rPr sz="1950" b="0">
                <a:solidFill>
                  <a:srgbClr val="526275"/>
                </a:solidFill>
                <a:latin typeface="Arial"/>
                <a:ea typeface="Arial"/>
                <a:cs typeface="Arial"/>
              </a:rPr>
              <a:t>Insert your own permitted media in WPS Presentation.</a:t>
            </a:r>
          </a:p>
        </p:txBody>
      </p:sp>
      <p:sp>
        <p:nvSpPr>
          <p:cNvPr id="7" name="Playback check">
            <a:extLst xmlns:a="http://schemas.openxmlformats.org/drawingml/2006/main">
              <a:ext uri="{FF2B5EF4-FFF2-40B4-BE49-F238E27FC236}">
                <a16:creationId xmlns:a16="http://schemas.microsoft.com/office/drawing/2014/main" id="{D7F69F6A-2F7C-45E1-8AA8-21BF498B4278}"/>
              </a:ext>
            </a:extLst>
          </p:cNvPr>
          <p:cNvSpPr>
            <a:spLocks xmlns:a="http://schemas.openxmlformats.org/drawingml/2006/main" noGrp="1"/>
          </p:cNvSpPr>
          <p:nvPr/>
        </p:nvSpPr>
        <p:spPr>
          <a:xfrm xmlns:a="http://schemas.openxmlformats.org/drawingml/2006/main">
            <a:off x="8191500" y="2381250"/>
            <a:ext cx="3333750" cy="523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1">
                <a:solidFill>
                  <a:srgbClr val="172B42"/>
                </a:solidFill>
                <a:latin typeface="Arial"/>
                <a:ea typeface="Arial"/>
                <a:cs typeface="Arial"/>
              </a:defRPr>
            </a:defPPr>
            <a:lvl1pPr algn="l">
              <a:defRPr sz="2250" b="1">
                <a:solidFill>
                  <a:srgbClr val="172B42"/>
                </a:solidFill>
                <a:latin typeface="Arial"/>
                <a:ea typeface="Arial"/>
                <a:cs typeface="Arial"/>
              </a:defRPr>
            </a:lvl1pPr>
            <a:lvl2pPr algn="l">
              <a:defRPr sz="2250" b="1">
                <a:solidFill>
                  <a:srgbClr val="172B42"/>
                </a:solidFill>
                <a:latin typeface="Arial"/>
                <a:ea typeface="Arial"/>
                <a:cs typeface="Arial"/>
              </a:defRPr>
            </a:lvl2pPr>
            <a:lvl3pPr algn="l">
              <a:defRPr sz="2250" b="1">
                <a:solidFill>
                  <a:srgbClr val="172B42"/>
                </a:solidFill>
                <a:latin typeface="Arial"/>
                <a:ea typeface="Arial"/>
                <a:cs typeface="Arial"/>
              </a:defRPr>
            </a:lvl3pPr>
            <a:lvl4pPr algn="l">
              <a:defRPr sz="2250" b="1">
                <a:solidFill>
                  <a:srgbClr val="172B42"/>
                </a:solidFill>
                <a:latin typeface="Arial"/>
                <a:ea typeface="Arial"/>
                <a:cs typeface="Arial"/>
              </a:defRPr>
            </a:lvl4pPr>
            <a:lvl5pPr algn="l">
              <a:defRPr sz="2250" b="1">
                <a:solidFill>
                  <a:srgbClr val="172B42"/>
                </a:solidFill>
                <a:latin typeface="Arial"/>
                <a:ea typeface="Arial"/>
                <a:cs typeface="Arial"/>
              </a:defRPr>
            </a:lvl5pPr>
            <a:lvl6pPr algn="l">
              <a:defRPr sz="2250" b="1">
                <a:solidFill>
                  <a:srgbClr val="172B42"/>
                </a:solidFill>
                <a:latin typeface="Arial"/>
                <a:ea typeface="Arial"/>
                <a:cs typeface="Arial"/>
              </a:defRPr>
            </a:lvl6pPr>
            <a:lvl7pPr algn="l">
              <a:defRPr sz="2250" b="1">
                <a:solidFill>
                  <a:srgbClr val="172B42"/>
                </a:solidFill>
                <a:latin typeface="Arial"/>
                <a:ea typeface="Arial"/>
                <a:cs typeface="Arial"/>
              </a:defRPr>
            </a:lvl7pPr>
            <a:lvl8pPr algn="l">
              <a:defRPr sz="2250" b="1">
                <a:solidFill>
                  <a:srgbClr val="172B42"/>
                </a:solidFill>
                <a:latin typeface="Arial"/>
                <a:ea typeface="Arial"/>
                <a:cs typeface="Arial"/>
              </a:defRPr>
            </a:lvl8pPr>
            <a:lvl9pPr algn="l">
              <a:defRPr sz="2250" b="1">
                <a:solidFill>
                  <a:srgbClr val="172B42"/>
                </a:solidFill>
                <a:latin typeface="Arial"/>
                <a:ea typeface="Arial"/>
                <a:cs typeface="Arial"/>
              </a:defRPr>
            </a:lvl9pPr>
          </a:lstStyle>
          <a:p xmlns:a="http://schemas.openxmlformats.org/drawingml/2006/main">
            <a:pPr algn="l">
              <a:defRPr sz="2250" b="1">
                <a:solidFill>
                  <a:srgbClr val="172B42"/>
                </a:solidFill>
                <a:latin typeface="Arial"/>
                <a:ea typeface="Arial"/>
                <a:cs typeface="Arial"/>
              </a:defRPr>
            </a:pPr>
            <a:r>
              <a:rPr sz="2250" b="1">
                <a:solidFill>
                  <a:srgbClr val="172B42"/>
                </a:solidFill>
                <a:latin typeface="Arial"/>
                <a:ea typeface="Arial"/>
                <a:cs typeface="Arial"/>
              </a:rPr>
              <a:t>Playback check</a:t>
            </a:r>
          </a:p>
        </p:txBody>
      </p:sp>
      <p:sp>
        <p:nvSpPr>
          <p:cNvPr id="8" name="Review sound, file links and codecs on the de">
            <a:extLst xmlns:a="http://schemas.openxmlformats.org/drawingml/2006/main">
              <a:ext uri="{FF2B5EF4-FFF2-40B4-BE49-F238E27FC236}">
                <a16:creationId xmlns:a16="http://schemas.microsoft.com/office/drawing/2014/main" id="{D47858A5-CECA-4243-9B79-FC5B143784C9}"/>
              </a:ext>
            </a:extLst>
          </p:cNvPr>
          <p:cNvSpPr>
            <a:spLocks xmlns:a="http://schemas.openxmlformats.org/drawingml/2006/main" noGrp="1"/>
          </p:cNvSpPr>
          <p:nvPr/>
        </p:nvSpPr>
        <p:spPr>
          <a:xfrm xmlns:a="http://schemas.openxmlformats.org/drawingml/2006/main">
            <a:off x="8191500" y="3190875"/>
            <a:ext cx="3333750" cy="1809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025" b="0">
                <a:solidFill>
                  <a:srgbClr val="526275"/>
                </a:solidFill>
                <a:latin typeface="Arial"/>
                <a:ea typeface="Arial"/>
                <a:cs typeface="Arial"/>
              </a:defRPr>
            </a:defPPr>
            <a:lvl1pPr algn="l">
              <a:defRPr sz="2025" b="0">
                <a:solidFill>
                  <a:srgbClr val="526275"/>
                </a:solidFill>
                <a:latin typeface="Arial"/>
                <a:ea typeface="Arial"/>
                <a:cs typeface="Arial"/>
              </a:defRPr>
            </a:lvl1pPr>
            <a:lvl2pPr algn="l">
              <a:defRPr sz="2025" b="0">
                <a:solidFill>
                  <a:srgbClr val="526275"/>
                </a:solidFill>
                <a:latin typeface="Arial"/>
                <a:ea typeface="Arial"/>
                <a:cs typeface="Arial"/>
              </a:defRPr>
            </a:lvl2pPr>
            <a:lvl3pPr algn="l">
              <a:defRPr sz="2025" b="0">
                <a:solidFill>
                  <a:srgbClr val="526275"/>
                </a:solidFill>
                <a:latin typeface="Arial"/>
                <a:ea typeface="Arial"/>
                <a:cs typeface="Arial"/>
              </a:defRPr>
            </a:lvl3pPr>
            <a:lvl4pPr algn="l">
              <a:defRPr sz="2025" b="0">
                <a:solidFill>
                  <a:srgbClr val="526275"/>
                </a:solidFill>
                <a:latin typeface="Arial"/>
                <a:ea typeface="Arial"/>
                <a:cs typeface="Arial"/>
              </a:defRPr>
            </a:lvl4pPr>
            <a:lvl5pPr algn="l">
              <a:defRPr sz="2025" b="0">
                <a:solidFill>
                  <a:srgbClr val="526275"/>
                </a:solidFill>
                <a:latin typeface="Arial"/>
                <a:ea typeface="Arial"/>
                <a:cs typeface="Arial"/>
              </a:defRPr>
            </a:lvl5pPr>
            <a:lvl6pPr algn="l">
              <a:defRPr sz="2025" b="0">
                <a:solidFill>
                  <a:srgbClr val="526275"/>
                </a:solidFill>
                <a:latin typeface="Arial"/>
                <a:ea typeface="Arial"/>
                <a:cs typeface="Arial"/>
              </a:defRPr>
            </a:lvl6pPr>
            <a:lvl7pPr algn="l">
              <a:defRPr sz="2025" b="0">
                <a:solidFill>
                  <a:srgbClr val="526275"/>
                </a:solidFill>
                <a:latin typeface="Arial"/>
                <a:ea typeface="Arial"/>
                <a:cs typeface="Arial"/>
              </a:defRPr>
            </a:lvl7pPr>
            <a:lvl8pPr algn="l">
              <a:defRPr sz="2025" b="0">
                <a:solidFill>
                  <a:srgbClr val="526275"/>
                </a:solidFill>
                <a:latin typeface="Arial"/>
                <a:ea typeface="Arial"/>
                <a:cs typeface="Arial"/>
              </a:defRPr>
            </a:lvl8pPr>
            <a:lvl9pPr algn="l">
              <a:defRPr sz="2025" b="0">
                <a:solidFill>
                  <a:srgbClr val="526275"/>
                </a:solidFill>
                <a:latin typeface="Arial"/>
                <a:ea typeface="Arial"/>
                <a:cs typeface="Arial"/>
              </a:defRPr>
            </a:lvl9pPr>
          </a:lstStyle>
          <a:p xmlns:a="http://schemas.openxmlformats.org/drawingml/2006/main">
            <a:pPr algn="l">
              <a:defRPr sz="2025" b="0">
                <a:solidFill>
                  <a:srgbClr val="526275"/>
                </a:solidFill>
                <a:latin typeface="Arial"/>
                <a:ea typeface="Arial"/>
                <a:cs typeface="Arial"/>
              </a:defRPr>
            </a:pPr>
            <a:r>
              <a:rPr sz="2025" b="0">
                <a:solidFill>
                  <a:srgbClr val="526275"/>
                </a:solidFill>
                <a:latin typeface="Arial"/>
                <a:ea typeface="Arial"/>
                <a:cs typeface="Arial"/>
              </a:rPr>
              <a:t>Review sound, file links and codecs on the device that will play the deck.</a:t>
            </a:r>
          </a:p>
        </p:txBody>
      </p:sp>
    </p:spTree>
    <p:extLst>
      <p:ext uri="{BB962C8B-B14F-4D97-AF65-F5344CB8AC3E}">
        <p14:creationId xmlns:p14="http://schemas.microsoft.com/office/powerpoint/2010/main" val="679204668"/>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2026-10-29T17:42:30.4600000Z</dcterms:created>
  <dcterms:modified xsi:type="dcterms:W3CDTF">2026-10-29T17:42:30.4600000Z</dcterms:modified>
</coreProperties>
</file>