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f71b030f32346aa" /><Relationship Type="http://schemas.openxmlformats.org/officeDocument/2006/relationships/extended-properties" Target="/docProps/app.xml" Id="R06c2f973b0e9416f" /><Relationship Type="http://schemas.openxmlformats.org/officeDocument/2006/relationships/officeDocument" Target="/ppt/presentation.xml" Id="Re8e8860d8d8a4a75" /></Relationships>
</file>

<file path=ppt/presentation.xml><?xml version="1.0" encoding="utf-8"?>
<p:presentation xmlns:p="http://schemas.openxmlformats.org/presentationml/2006/main">
  <p:sldMasterIdLst>
    <p:sldMasterId xmlns:r="http://schemas.openxmlformats.org/officeDocument/2006/relationships" id="2147483648" r:id="Ra0274ed162f64eb4"/>
  </p:sldMasterIdLst>
  <p:notesMasterIdLst>
    <p:notesMasterId xmlns:r="http://schemas.openxmlformats.org/officeDocument/2006/relationships" r:id="R398575eabdab4b9d"/>
  </p:notesMasterIdLst>
  <p:sldIdLst>
    <p:sldId xmlns:r="http://schemas.openxmlformats.org/officeDocument/2006/relationships" id="256" r:id="R1b0a877752c34025"/>
    <p:sldId xmlns:r="http://schemas.openxmlformats.org/officeDocument/2006/relationships" id="257" r:id="R6978d5ba02384718"/>
    <p:sldId xmlns:r="http://schemas.openxmlformats.org/officeDocument/2006/relationships" id="258" r:id="R7ce07a94210546f5"/>
    <p:sldId xmlns:r="http://schemas.openxmlformats.org/officeDocument/2006/relationships" id="259" r:id="Rf94015f4b0734261"/>
    <p:sldId xmlns:r="http://schemas.openxmlformats.org/officeDocument/2006/relationships" id="260" r:id="R83a6dec69f5a42ab"/>
    <p:sldId xmlns:r="http://schemas.openxmlformats.org/officeDocument/2006/relationships" id="261" r:id="Re6229adc09244825"/>
    <p:sldId xmlns:r="http://schemas.openxmlformats.org/officeDocument/2006/relationships" id="262" r:id="R3b23f075c3e040b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616ed6d584447ba" /><Relationship Type="http://schemas.openxmlformats.org/officeDocument/2006/relationships/slideMaster" Target="/ppt/slideMasters/slideMaster1.xml" Id="Ra0274ed162f64eb4" /><Relationship Type="http://schemas.openxmlformats.org/officeDocument/2006/relationships/notesMaster" Target="/ppt/notesMasters/notesMaster1.xml" Id="R398575eabdab4b9d" /><Relationship Type="http://schemas.openxmlformats.org/officeDocument/2006/relationships/presProps" Target="/ppt/presProps.xml" Id="R1999fca0b717499b" /><Relationship Type="http://schemas.openxmlformats.org/officeDocument/2006/relationships/tableStyles" Target="/ppt/tableStyles.xml" Id="Rbb155c2175a64b74" /><Relationship Type="http://schemas.openxmlformats.org/officeDocument/2006/relationships/slide" Target="/ppt/slides/slide1.xml" Id="R1b0a877752c34025" /><Relationship Type="http://schemas.openxmlformats.org/officeDocument/2006/relationships/slide" Target="/ppt/slides/slide2.xml" Id="R6978d5ba02384718" /><Relationship Type="http://schemas.openxmlformats.org/officeDocument/2006/relationships/slide" Target="/ppt/slides/slide3.xml" Id="R7ce07a94210546f5" /><Relationship Type="http://schemas.openxmlformats.org/officeDocument/2006/relationships/slide" Target="/ppt/slides/slide4.xml" Id="Rf94015f4b0734261" /><Relationship Type="http://schemas.openxmlformats.org/officeDocument/2006/relationships/slide" Target="/ppt/slides/slide5.xml" Id="R83a6dec69f5a42ab" /><Relationship Type="http://schemas.openxmlformats.org/officeDocument/2006/relationships/slide" Target="/ppt/slides/slide6.xml" Id="Re6229adc09244825" /><Relationship Type="http://schemas.openxmlformats.org/officeDocument/2006/relationships/slide" Target="/ppt/slides/slide7.xml" Id="R3b23f075c3e040b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c8a8a9294ba409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007a58765314a12" /><Relationship Type="http://schemas.openxmlformats.org/officeDocument/2006/relationships/notesMaster" Target="/ppt/notesMasters/notesMaster1.xml" Id="R5a2dcb70e1c84a18" /></Relationships>
</file>

<file path=ppt/notesSlides/_rels/notesSlide2.xml.rels>&#65279;<?xml version="1.0" encoding="utf-8"?><Relationships xmlns="http://schemas.openxmlformats.org/package/2006/relationships"><Relationship Type="http://schemas.openxmlformats.org/officeDocument/2006/relationships/slide" Target="/ppt/slides/slide2.xml" Id="R2a50876d0c9241b4" /><Relationship Type="http://schemas.openxmlformats.org/officeDocument/2006/relationships/notesMaster" Target="/ppt/notesMasters/notesMaster1.xml" Id="Rc617e36c67ab4f00" /></Relationships>
</file>

<file path=ppt/notesSlides/_rels/notesSlide3.xml.rels>&#65279;<?xml version="1.0" encoding="utf-8"?><Relationships xmlns="http://schemas.openxmlformats.org/package/2006/relationships"><Relationship Type="http://schemas.openxmlformats.org/officeDocument/2006/relationships/slide" Target="/ppt/slides/slide3.xml" Id="R1ee8ab798e5d4c2e" /><Relationship Type="http://schemas.openxmlformats.org/officeDocument/2006/relationships/notesMaster" Target="/ppt/notesMasters/notesMaster1.xml" Id="R962e1be67f13416e" /></Relationships>
</file>

<file path=ppt/notesSlides/_rels/notesSlide4.xml.rels>&#65279;<?xml version="1.0" encoding="utf-8"?><Relationships xmlns="http://schemas.openxmlformats.org/package/2006/relationships"><Relationship Type="http://schemas.openxmlformats.org/officeDocument/2006/relationships/slide" Target="/ppt/slides/slide4.xml" Id="R825a5897ae01476a" /><Relationship Type="http://schemas.openxmlformats.org/officeDocument/2006/relationships/notesMaster" Target="/ppt/notesMasters/notesMaster1.xml" Id="Reebf3856658f48e1" /></Relationships>
</file>

<file path=ppt/notesSlides/_rels/notesSlide5.xml.rels>&#65279;<?xml version="1.0" encoding="utf-8"?><Relationships xmlns="http://schemas.openxmlformats.org/package/2006/relationships"><Relationship Type="http://schemas.openxmlformats.org/officeDocument/2006/relationships/slide" Target="/ppt/slides/slide5.xml" Id="R54b92353f9ad4443" /><Relationship Type="http://schemas.openxmlformats.org/officeDocument/2006/relationships/notesMaster" Target="/ppt/notesMasters/notesMaster1.xml" Id="R6e0e31da734c45e4" /></Relationships>
</file>

<file path=ppt/notesSlides/_rels/notesSlide6.xml.rels>&#65279;<?xml version="1.0" encoding="utf-8"?><Relationships xmlns="http://schemas.openxmlformats.org/package/2006/relationships"><Relationship Type="http://schemas.openxmlformats.org/officeDocument/2006/relationships/slide" Target="/ppt/slides/slide6.xml" Id="Rcec96bc46ab746a0" /><Relationship Type="http://schemas.openxmlformats.org/officeDocument/2006/relationships/notesMaster" Target="/ppt/notesMasters/notesMaster1.xml" Id="R29520f4252614a97" /></Relationships>
</file>

<file path=ppt/notesSlides/_rels/notesSlide7.xml.rels>&#65279;<?xml version="1.0" encoding="utf-8"?><Relationships xmlns="http://schemas.openxmlformats.org/package/2006/relationships"><Relationship Type="http://schemas.openxmlformats.org/officeDocument/2006/relationships/slide" Target="/ppt/slides/slide7.xml" Id="Rb91accc4f3394884" /><Relationship Type="http://schemas.openxmlformats.org/officeDocument/2006/relationships/notesMaster" Target="/ppt/notesMasters/notesMaster1.xml" Id="Rb41a17b28764498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editable template. Replace the prompts with your own content before sharing. No sample figures represent measured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15ec9e7224b4d1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4f4e4ee33874f57"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c7f2b8d243324e57"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e8de6ae62bee4d28"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d23443c7ac074d36"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941f4103fbf744be"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B11DB6D-BDAA-4846-B974-28F70EA5F67C}"/>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175D84C2-B118-43BB-AC67-4E5B50EE123F}"/>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EB41AC3B-C9E8-4204-9A85-D9363B0060A8}"/>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EEECDA6-9848-47D4-9C20-EBD446C7412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D13607CC-3FD0-4329-90F1-F2948A5B87A6}"/>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849725E1-9B39-4427-A493-1545DF646B7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CB9A0824-D7C8-42BF-BD84-6A133E334AFD}"/>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50598850-9642-45E8-92EF-E7C800BAF0CE}"/>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CCEFF38-688D-4D72-A9AF-0BD7EE737BE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CFC105CE-24C5-4F39-9536-3734534C517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bdbec1d91804c82" /><Relationship Type="http://schemas.openxmlformats.org/officeDocument/2006/relationships/slideLayout" Target="/ppt/slideLayouts/slideLayout1.xml" Id="Rd9a38319fa2642b6" /><Relationship Type="http://schemas.openxmlformats.org/officeDocument/2006/relationships/slideLayout" Target="/ppt/slideLayouts/slideLayout2.xml" Id="Rbd9425ad1c4b49a5" /><Relationship Type="http://schemas.openxmlformats.org/officeDocument/2006/relationships/slideLayout" Target="/ppt/slideLayouts/slideLayout3.xml" Id="R00c7921d0847403b" /><Relationship Type="http://schemas.openxmlformats.org/officeDocument/2006/relationships/slideLayout" Target="/ppt/slideLayouts/slideLayout4.xml" Id="R3277edd269c6494a" /><Relationship Type="http://schemas.openxmlformats.org/officeDocument/2006/relationships/slideLayout" Target="/ppt/slideLayouts/slideLayout5.xml" Id="R7a9c52414c7542a6" /><Relationship Type="http://schemas.openxmlformats.org/officeDocument/2006/relationships/slideLayout" Target="/ppt/slideLayouts/slideLayout6.xml" Id="R6a422bee9e914ef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9a38319fa2642b6"/>
    <p:sldLayoutId xmlns:r="http://schemas.openxmlformats.org/officeDocument/2006/relationships" id="2147483650" r:id="Rbd9425ad1c4b49a5"/>
    <p:sldLayoutId xmlns:r="http://schemas.openxmlformats.org/officeDocument/2006/relationships" id="2147483651" r:id="R00c7921d0847403b"/>
    <p:sldLayoutId xmlns:r="http://schemas.openxmlformats.org/officeDocument/2006/relationships" id="2147483652" r:id="R3277edd269c6494a"/>
    <p:sldLayoutId xmlns:r="http://schemas.openxmlformats.org/officeDocument/2006/relationships" id="2147483653" r:id="R7a9c52414c7542a6"/>
    <p:sldLayoutId xmlns:r="http://schemas.openxmlformats.org/officeDocument/2006/relationships" id="2147483654" r:id="R6a422bee9e914ef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a540aebb8ac24926" /><Relationship Type="http://schemas.openxmlformats.org/officeDocument/2006/relationships/notesSlide" Target="/ppt/notesSlides/notesSlide1.xml" Id="R2e100ef92592463f"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2bf11327c5ca491a" /><Relationship Type="http://schemas.openxmlformats.org/officeDocument/2006/relationships/notesSlide" Target="/ppt/notesSlides/notesSlide2.xml" Id="Rb2d70973fd104c31"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09ce0d7713f54183" /><Relationship Type="http://schemas.openxmlformats.org/officeDocument/2006/relationships/notesSlide" Target="/ppt/notesSlides/notesSlide3.xml" Id="Rd5189d7175b345dc"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8f83b4ef361f4c4d" /><Relationship Type="http://schemas.openxmlformats.org/officeDocument/2006/relationships/notesSlide" Target="/ppt/notesSlides/notesSlide4.xml" Id="R23d247cec5cd491c"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69d9921728a04ec9" /><Relationship Type="http://schemas.openxmlformats.org/officeDocument/2006/relationships/notesSlide" Target="/ppt/notesSlides/notesSlide5.xml" Id="R764963ac972d4cf2"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ba90f07aaf8541e2" /><Relationship Type="http://schemas.openxmlformats.org/officeDocument/2006/relationships/notesSlide" Target="/ppt/notesSlides/notesSlide6.xml" Id="R7fb18e49beb948ba"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d4b28040565a47e2" /><Relationship Type="http://schemas.openxmlformats.org/officeDocument/2006/relationships/notesSlide" Target="/ppt/notesSlides/notesSlide7.xml" Id="R4d8fa99241e44fb2" /></Relationships>
</file>

<file path=ppt/slides/slide1.xml><?xml version="1.0" encoding="utf-8"?>
<p:sld xmlns:p="http://schemas.openxmlformats.org/presentationml/2006/main">
  <p:cSld>
    <p:bg>
      <p:bgPr>
        <a:solidFill xmlns:a="http://schemas.openxmlformats.org/drawingml/2006/main">
          <a:srgbClr val="17384B"/>
        </a:solidFill>
      </p:bgPr>
    </p:bg>
    <p:spTree>
      <p:nvGrpSpPr>
        <p:cNvPr id="1" name=""/>
        <p:cNvGrpSpPr/>
        <p:nvPr/>
      </p:nvGrpSpPr>
      <p:grpSpPr>
        <a:xfrm xmlns:a="http://schemas.openxmlformats.org/drawingml/2006/main"/>
      </p:grpSpPr>
      <p:sp>
        <p:nvSpPr>
          <p:cNvPr id="4" name="Investor Presentation">
            <a:extLst xmlns:a="http://schemas.openxmlformats.org/drawingml/2006/main">
              <a:ext uri="{FF2B5EF4-FFF2-40B4-BE49-F238E27FC236}">
                <a16:creationId xmlns:a16="http://schemas.microsoft.com/office/drawing/2014/main" id="{A2CBC0AF-EE0E-4C24-94E5-4F6670CE8573}"/>
              </a:ext>
            </a:extLst>
          </p:cNvPr>
          <p:cNvSpPr>
            <a:spLocks xmlns:a="http://schemas.openxmlformats.org/drawingml/2006/main" noGrp="1"/>
          </p:cNvSpPr>
          <p:nvPr/>
        </p:nvSpPr>
        <p:spPr>
          <a:xfrm xmlns:a="http://schemas.openxmlformats.org/drawingml/2006/main">
            <a:off x="723900" y="1695450"/>
            <a:ext cx="1057275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500" b="1">
                <a:solidFill>
                  <a:srgbClr val="FFFFFF"/>
                </a:solidFill>
                <a:latin typeface="Arial"/>
                <a:ea typeface="Arial"/>
                <a:cs typeface="Arial"/>
              </a:defRPr>
            </a:defPPr>
            <a:lvl1pPr algn="l">
              <a:defRPr sz="4500" b="1">
                <a:solidFill>
                  <a:srgbClr val="FFFFFF"/>
                </a:solidFill>
                <a:latin typeface="Arial"/>
                <a:ea typeface="Arial"/>
                <a:cs typeface="Arial"/>
              </a:defRPr>
            </a:lvl1pPr>
            <a:lvl2pPr algn="l">
              <a:defRPr sz="4500" b="1">
                <a:solidFill>
                  <a:srgbClr val="FFFFFF"/>
                </a:solidFill>
                <a:latin typeface="Arial"/>
                <a:ea typeface="Arial"/>
                <a:cs typeface="Arial"/>
              </a:defRPr>
            </a:lvl2pPr>
            <a:lvl3pPr algn="l">
              <a:defRPr sz="4500" b="1">
                <a:solidFill>
                  <a:srgbClr val="FFFFFF"/>
                </a:solidFill>
                <a:latin typeface="Arial"/>
                <a:ea typeface="Arial"/>
                <a:cs typeface="Arial"/>
              </a:defRPr>
            </a:lvl3pPr>
            <a:lvl4pPr algn="l">
              <a:defRPr sz="4500" b="1">
                <a:solidFill>
                  <a:srgbClr val="FFFFFF"/>
                </a:solidFill>
                <a:latin typeface="Arial"/>
                <a:ea typeface="Arial"/>
                <a:cs typeface="Arial"/>
              </a:defRPr>
            </a:lvl4pPr>
            <a:lvl5pPr algn="l">
              <a:defRPr sz="4500" b="1">
                <a:solidFill>
                  <a:srgbClr val="FFFFFF"/>
                </a:solidFill>
                <a:latin typeface="Arial"/>
                <a:ea typeface="Arial"/>
                <a:cs typeface="Arial"/>
              </a:defRPr>
            </a:lvl5pPr>
            <a:lvl6pPr algn="l">
              <a:defRPr sz="4500" b="1">
                <a:solidFill>
                  <a:srgbClr val="FFFFFF"/>
                </a:solidFill>
                <a:latin typeface="Arial"/>
                <a:ea typeface="Arial"/>
                <a:cs typeface="Arial"/>
              </a:defRPr>
            </a:lvl6pPr>
            <a:lvl7pPr algn="l">
              <a:defRPr sz="4500" b="1">
                <a:solidFill>
                  <a:srgbClr val="FFFFFF"/>
                </a:solidFill>
                <a:latin typeface="Arial"/>
                <a:ea typeface="Arial"/>
                <a:cs typeface="Arial"/>
              </a:defRPr>
            </a:lvl7pPr>
            <a:lvl8pPr algn="l">
              <a:defRPr sz="4500" b="1">
                <a:solidFill>
                  <a:srgbClr val="FFFFFF"/>
                </a:solidFill>
                <a:latin typeface="Arial"/>
                <a:ea typeface="Arial"/>
                <a:cs typeface="Arial"/>
              </a:defRPr>
            </a:lvl8pPr>
            <a:lvl9pPr algn="l">
              <a:defRPr sz="4500" b="1">
                <a:solidFill>
                  <a:srgbClr val="FFFFFF"/>
                </a:solidFill>
                <a:latin typeface="Arial"/>
                <a:ea typeface="Arial"/>
                <a:cs typeface="Arial"/>
              </a:defRPr>
            </a:lvl9pPr>
          </a:lstStyle>
          <a:p xmlns:a="http://schemas.openxmlformats.org/drawingml/2006/main">
            <a:pPr algn="l">
              <a:defRPr sz="4500" b="1">
                <a:solidFill>
                  <a:srgbClr val="FFFFFF"/>
                </a:solidFill>
                <a:latin typeface="Arial"/>
                <a:ea typeface="Arial"/>
                <a:cs typeface="Arial"/>
              </a:defRPr>
            </a:pPr>
            <a:r>
              <a:rPr sz="4500" b="1">
                <a:solidFill>
                  <a:srgbClr val="FFFFFF"/>
                </a:solidFill>
                <a:latin typeface="Arial"/>
                <a:ea typeface="Arial"/>
                <a:cs typeface="Arial"/>
              </a:rPr>
              <a:t>Investor Presentation</a:t>
            </a:r>
          </a:p>
        </p:txBody>
      </p:sp>
      <p:sp>
        <p:nvSpPr>
          <p:cNvPr id="2" name="Build a presentation around the business, its">
            <a:extLst xmlns:a="http://schemas.openxmlformats.org/drawingml/2006/main">
              <a:ext uri="{FF2B5EF4-FFF2-40B4-BE49-F238E27FC236}">
                <a16:creationId xmlns:a16="http://schemas.microsoft.com/office/drawing/2014/main" id="{298A9BF8-5CA6-444E-963D-B937918A215F}"/>
              </a:ext>
            </a:extLst>
          </p:cNvPr>
          <p:cNvSpPr>
            <a:spLocks xmlns:a="http://schemas.openxmlformats.org/drawingml/2006/main" noGrp="1"/>
          </p:cNvSpPr>
          <p:nvPr/>
        </p:nvSpPr>
        <p:spPr>
          <a:xfrm xmlns:a="http://schemas.openxmlformats.org/drawingml/2006/main">
            <a:off x="762000" y="3952875"/>
            <a:ext cx="10001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0">
                <a:solidFill>
                  <a:srgbClr val="D9E6EB"/>
                </a:solidFill>
                <a:latin typeface="Arial"/>
                <a:ea typeface="Arial"/>
                <a:cs typeface="Arial"/>
              </a:defRPr>
            </a:defPPr>
            <a:lvl1pPr algn="l">
              <a:defRPr sz="2100" b="0">
                <a:solidFill>
                  <a:srgbClr val="D9E6EB"/>
                </a:solidFill>
                <a:latin typeface="Arial"/>
                <a:ea typeface="Arial"/>
                <a:cs typeface="Arial"/>
              </a:defRPr>
            </a:lvl1pPr>
            <a:lvl2pPr algn="l">
              <a:defRPr sz="2100" b="0">
                <a:solidFill>
                  <a:srgbClr val="D9E6EB"/>
                </a:solidFill>
                <a:latin typeface="Arial"/>
                <a:ea typeface="Arial"/>
                <a:cs typeface="Arial"/>
              </a:defRPr>
            </a:lvl2pPr>
            <a:lvl3pPr algn="l">
              <a:defRPr sz="2100" b="0">
                <a:solidFill>
                  <a:srgbClr val="D9E6EB"/>
                </a:solidFill>
                <a:latin typeface="Arial"/>
                <a:ea typeface="Arial"/>
                <a:cs typeface="Arial"/>
              </a:defRPr>
            </a:lvl3pPr>
            <a:lvl4pPr algn="l">
              <a:defRPr sz="2100" b="0">
                <a:solidFill>
                  <a:srgbClr val="D9E6EB"/>
                </a:solidFill>
                <a:latin typeface="Arial"/>
                <a:ea typeface="Arial"/>
                <a:cs typeface="Arial"/>
              </a:defRPr>
            </a:lvl4pPr>
            <a:lvl5pPr algn="l">
              <a:defRPr sz="2100" b="0">
                <a:solidFill>
                  <a:srgbClr val="D9E6EB"/>
                </a:solidFill>
                <a:latin typeface="Arial"/>
                <a:ea typeface="Arial"/>
                <a:cs typeface="Arial"/>
              </a:defRPr>
            </a:lvl5pPr>
            <a:lvl6pPr algn="l">
              <a:defRPr sz="2100" b="0">
                <a:solidFill>
                  <a:srgbClr val="D9E6EB"/>
                </a:solidFill>
                <a:latin typeface="Arial"/>
                <a:ea typeface="Arial"/>
                <a:cs typeface="Arial"/>
              </a:defRPr>
            </a:lvl6pPr>
            <a:lvl7pPr algn="l">
              <a:defRPr sz="2100" b="0">
                <a:solidFill>
                  <a:srgbClr val="D9E6EB"/>
                </a:solidFill>
                <a:latin typeface="Arial"/>
                <a:ea typeface="Arial"/>
                <a:cs typeface="Arial"/>
              </a:defRPr>
            </a:lvl7pPr>
            <a:lvl8pPr algn="l">
              <a:defRPr sz="2100" b="0">
                <a:solidFill>
                  <a:srgbClr val="D9E6EB"/>
                </a:solidFill>
                <a:latin typeface="Arial"/>
                <a:ea typeface="Arial"/>
                <a:cs typeface="Arial"/>
              </a:defRPr>
            </a:lvl8pPr>
            <a:lvl9pPr algn="l">
              <a:defRPr sz="2100" b="0">
                <a:solidFill>
                  <a:srgbClr val="D9E6EB"/>
                </a:solidFill>
                <a:latin typeface="Arial"/>
                <a:ea typeface="Arial"/>
                <a:cs typeface="Arial"/>
              </a:defRPr>
            </a:lvl9pPr>
          </a:lstStyle>
          <a:p xmlns:a="http://schemas.openxmlformats.org/drawingml/2006/main">
            <a:pPr algn="l">
              <a:defRPr sz="2100" b="0">
                <a:solidFill>
                  <a:srgbClr val="D9E6EB"/>
                </a:solidFill>
                <a:latin typeface="Arial"/>
                <a:ea typeface="Arial"/>
                <a:cs typeface="Arial"/>
              </a:defRPr>
            </a:pPr>
            <a:r>
              <a:rPr sz="2100" b="0">
                <a:solidFill>
                  <a:srgbClr val="D9E6EB"/>
                </a:solidFill>
                <a:latin typeface="Arial"/>
                <a:ea typeface="Arial"/>
                <a:cs typeface="Arial"/>
              </a:rPr>
              <a:t>Build a presentation around the business, its performance and the decision you are asking an investor to consider. Keep actual results separate from projections and state the assumptions behind each forecast.</a:t>
            </a:r>
          </a:p>
        </p:txBody>
      </p:sp>
      <p:sp>
        <p:nvSpPr>
          <p:cNvPr id="3" name="English editable presentation starter">
            <a:extLst xmlns:a="http://schemas.openxmlformats.org/drawingml/2006/main">
              <a:ext uri="{FF2B5EF4-FFF2-40B4-BE49-F238E27FC236}">
                <a16:creationId xmlns:a16="http://schemas.microsoft.com/office/drawing/2014/main" id="{0358D524-B88A-47A9-AF7B-EE8541A13772}"/>
              </a:ext>
            </a:extLst>
          </p:cNvPr>
          <p:cNvSpPr>
            <a:spLocks xmlns:a="http://schemas.openxmlformats.org/drawingml/2006/main" noGrp="1"/>
          </p:cNvSpPr>
          <p:nvPr/>
        </p:nvSpPr>
        <p:spPr>
          <a:xfrm xmlns:a="http://schemas.openxmlformats.org/drawingml/2006/main">
            <a:off x="762000" y="6143625"/>
            <a:ext cx="10287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D9E6EB"/>
                </a:solidFill>
                <a:latin typeface="Arial"/>
                <a:ea typeface="Arial"/>
                <a:cs typeface="Arial"/>
              </a:defRPr>
            </a:defPPr>
            <a:lvl1pPr algn="l">
              <a:defRPr sz="1425" b="0">
                <a:solidFill>
                  <a:srgbClr val="D9E6EB"/>
                </a:solidFill>
                <a:latin typeface="Arial"/>
                <a:ea typeface="Arial"/>
                <a:cs typeface="Arial"/>
              </a:defRPr>
            </a:lvl1pPr>
            <a:lvl2pPr algn="l">
              <a:defRPr sz="1425" b="0">
                <a:solidFill>
                  <a:srgbClr val="D9E6EB"/>
                </a:solidFill>
                <a:latin typeface="Arial"/>
                <a:ea typeface="Arial"/>
                <a:cs typeface="Arial"/>
              </a:defRPr>
            </a:lvl2pPr>
            <a:lvl3pPr algn="l">
              <a:defRPr sz="1425" b="0">
                <a:solidFill>
                  <a:srgbClr val="D9E6EB"/>
                </a:solidFill>
                <a:latin typeface="Arial"/>
                <a:ea typeface="Arial"/>
                <a:cs typeface="Arial"/>
              </a:defRPr>
            </a:lvl3pPr>
            <a:lvl4pPr algn="l">
              <a:defRPr sz="1425" b="0">
                <a:solidFill>
                  <a:srgbClr val="D9E6EB"/>
                </a:solidFill>
                <a:latin typeface="Arial"/>
                <a:ea typeface="Arial"/>
                <a:cs typeface="Arial"/>
              </a:defRPr>
            </a:lvl4pPr>
            <a:lvl5pPr algn="l">
              <a:defRPr sz="1425" b="0">
                <a:solidFill>
                  <a:srgbClr val="D9E6EB"/>
                </a:solidFill>
                <a:latin typeface="Arial"/>
                <a:ea typeface="Arial"/>
                <a:cs typeface="Arial"/>
              </a:defRPr>
            </a:lvl5pPr>
            <a:lvl6pPr algn="l">
              <a:defRPr sz="1425" b="0">
                <a:solidFill>
                  <a:srgbClr val="D9E6EB"/>
                </a:solidFill>
                <a:latin typeface="Arial"/>
                <a:ea typeface="Arial"/>
                <a:cs typeface="Arial"/>
              </a:defRPr>
            </a:lvl6pPr>
            <a:lvl7pPr algn="l">
              <a:defRPr sz="1425" b="0">
                <a:solidFill>
                  <a:srgbClr val="D9E6EB"/>
                </a:solidFill>
                <a:latin typeface="Arial"/>
                <a:ea typeface="Arial"/>
                <a:cs typeface="Arial"/>
              </a:defRPr>
            </a:lvl7pPr>
            <a:lvl8pPr algn="l">
              <a:defRPr sz="1425" b="0">
                <a:solidFill>
                  <a:srgbClr val="D9E6EB"/>
                </a:solidFill>
                <a:latin typeface="Arial"/>
                <a:ea typeface="Arial"/>
                <a:cs typeface="Arial"/>
              </a:defRPr>
            </a:lvl8pPr>
            <a:lvl9pPr algn="l">
              <a:defRPr sz="1425" b="0">
                <a:solidFill>
                  <a:srgbClr val="D9E6EB"/>
                </a:solidFill>
                <a:latin typeface="Arial"/>
                <a:ea typeface="Arial"/>
                <a:cs typeface="Arial"/>
              </a:defRPr>
            </a:lvl9pPr>
          </a:lstStyle>
          <a:p xmlns:a="http://schemas.openxmlformats.org/drawingml/2006/main">
            <a:pPr algn="l">
              <a:defRPr sz="1425" b="0">
                <a:solidFill>
                  <a:srgbClr val="D9E6EB"/>
                </a:solidFill>
                <a:latin typeface="Arial"/>
                <a:ea typeface="Arial"/>
                <a:cs typeface="Arial"/>
              </a:defRPr>
            </a:pPr>
            <a:r>
              <a:rPr sz="1425" b="0">
                <a:solidFill>
                  <a:srgbClr val="D9E6EB"/>
                </a:solidFill>
                <a:latin typeface="Arial"/>
                <a:ea typeface="Arial"/>
                <a:cs typeface="Arial"/>
              </a:rPr>
              <a:t>English editable presentation starter</a:t>
            </a:r>
          </a:p>
        </p:txBody>
      </p:sp>
    </p:spTree>
    <p:extLst>
      <p:ext uri="{BB962C8B-B14F-4D97-AF65-F5344CB8AC3E}">
        <p14:creationId xmlns:p14="http://schemas.microsoft.com/office/powerpoint/2010/main" val="513626493"/>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Business">
            <a:extLst xmlns:a="http://schemas.openxmlformats.org/drawingml/2006/main">
              <a:ext uri="{FF2B5EF4-FFF2-40B4-BE49-F238E27FC236}">
                <a16:creationId xmlns:a16="http://schemas.microsoft.com/office/drawing/2014/main" id="{4D0A79B2-FBF8-4923-AEED-F271D1AA2262}"/>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Business</a:t>
            </a:r>
          </a:p>
        </p:txBody>
      </p:sp>
      <p:sp>
        <p:nvSpPr>
          <p:cNvPr id="2" name="Describe the current business and the custome">
            <a:extLst xmlns:a="http://schemas.openxmlformats.org/drawingml/2006/main">
              <a:ext uri="{FF2B5EF4-FFF2-40B4-BE49-F238E27FC236}">
                <a16:creationId xmlns:a16="http://schemas.microsoft.com/office/drawing/2014/main" id="{7CE595A6-B760-47BF-B573-4C08E7681FE8}"/>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Describe the current business and the customers it serves.</a:t>
            </a:r>
          </a:p>
        </p:txBody>
      </p:sp>
      <p:sp>
        <p:nvSpPr>
          <p:cNvPr id="3" name="English editable starter. Replace prompts wit">
            <a:extLst xmlns:a="http://schemas.openxmlformats.org/drawingml/2006/main">
              <a:ext uri="{FF2B5EF4-FFF2-40B4-BE49-F238E27FC236}">
                <a16:creationId xmlns:a16="http://schemas.microsoft.com/office/drawing/2014/main" id="{3003FD1C-45B2-4120-A69E-E6FAEEFC003F}"/>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75688032-D6BE-42FB-AB0E-30EAF96E0106}"/>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4C753790-8DD1-40F7-8C9C-5861CCEC960C}"/>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C7DB0C57-CD6A-42BE-9B0D-E0B9DFE6333B}"/>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994B2CE1-E940-4EEF-8672-FB403F001795}"/>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468585940"/>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Market">
            <a:extLst xmlns:a="http://schemas.openxmlformats.org/drawingml/2006/main">
              <a:ext uri="{FF2B5EF4-FFF2-40B4-BE49-F238E27FC236}">
                <a16:creationId xmlns:a16="http://schemas.microsoft.com/office/drawing/2014/main" id="{AF5887C4-DF08-410B-98AC-A06B6F365059}"/>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Market</a:t>
            </a:r>
          </a:p>
        </p:txBody>
      </p:sp>
      <p:sp>
        <p:nvSpPr>
          <p:cNvPr id="2" name="Define the addressable segment and cite the b">
            <a:extLst xmlns:a="http://schemas.openxmlformats.org/drawingml/2006/main">
              <a:ext uri="{FF2B5EF4-FFF2-40B4-BE49-F238E27FC236}">
                <a16:creationId xmlns:a16="http://schemas.microsoft.com/office/drawing/2014/main" id="{A1E14DB6-E279-490E-8FB1-DAF18C5791FC}"/>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Define the addressable segment and cite the basis of the estimate.</a:t>
            </a:r>
          </a:p>
        </p:txBody>
      </p:sp>
      <p:sp>
        <p:nvSpPr>
          <p:cNvPr id="3" name="English editable starter. Replace prompts wit">
            <a:extLst xmlns:a="http://schemas.openxmlformats.org/drawingml/2006/main">
              <a:ext uri="{FF2B5EF4-FFF2-40B4-BE49-F238E27FC236}">
                <a16:creationId xmlns:a16="http://schemas.microsoft.com/office/drawing/2014/main" id="{C99C04C4-DAC7-4E7E-919F-F37BE24103CA}"/>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DB4E9344-C05C-4526-909F-E9E01995BC8B}"/>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3E823414-066A-463D-848C-ADDF84666C51}"/>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0E19DA0B-0002-47E1-B68A-0E4F52D9B4E9}"/>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0ADD72B2-33B3-40D7-B7A0-C2E8DF8419C7}"/>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692474456"/>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Performance">
            <a:extLst xmlns:a="http://schemas.openxmlformats.org/drawingml/2006/main">
              <a:ext uri="{FF2B5EF4-FFF2-40B4-BE49-F238E27FC236}">
                <a16:creationId xmlns:a16="http://schemas.microsoft.com/office/drawing/2014/main" id="{DFF9D043-B140-46E4-8BD0-9EEBD0098455}"/>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Performance</a:t>
            </a:r>
          </a:p>
        </p:txBody>
      </p:sp>
      <p:sp>
        <p:nvSpPr>
          <p:cNvPr id="2" name="Show dated actual results with consistent def">
            <a:extLst xmlns:a="http://schemas.openxmlformats.org/drawingml/2006/main">
              <a:ext uri="{FF2B5EF4-FFF2-40B4-BE49-F238E27FC236}">
                <a16:creationId xmlns:a16="http://schemas.microsoft.com/office/drawing/2014/main" id="{051E85EA-6A5C-4B98-815E-8B135578202F}"/>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Show dated actual results with consistent definitions.</a:t>
            </a:r>
          </a:p>
        </p:txBody>
      </p:sp>
      <p:sp>
        <p:nvSpPr>
          <p:cNvPr id="3" name="English editable starter. Replace prompts wit">
            <a:extLst xmlns:a="http://schemas.openxmlformats.org/drawingml/2006/main">
              <a:ext uri="{FF2B5EF4-FFF2-40B4-BE49-F238E27FC236}">
                <a16:creationId xmlns:a16="http://schemas.microsoft.com/office/drawing/2014/main" id="{93A80530-27EA-4478-BC96-A9F4994C59AB}"/>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49B986DF-98F9-458F-8540-12AD225EB6B6}"/>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FAEB981C-A1C9-44CC-AB9A-AA2DC44E7BE7}"/>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E2B1E382-3471-41F8-B64D-D7BDA0E1072F}"/>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A74A3276-FFAD-48E9-B9AD-30C38EC9F9B4}"/>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859256066"/>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Economics">
            <a:extLst xmlns:a="http://schemas.openxmlformats.org/drawingml/2006/main">
              <a:ext uri="{FF2B5EF4-FFF2-40B4-BE49-F238E27FC236}">
                <a16:creationId xmlns:a16="http://schemas.microsoft.com/office/drawing/2014/main" id="{4279F4C3-3D88-4E11-99E4-3FB008B58EF0}"/>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Economics</a:t>
            </a:r>
          </a:p>
        </p:txBody>
      </p:sp>
      <p:sp>
        <p:nvSpPr>
          <p:cNvPr id="2" name="Explain revenue, costs and the assumptions be">
            <a:extLst xmlns:a="http://schemas.openxmlformats.org/drawingml/2006/main">
              <a:ext uri="{FF2B5EF4-FFF2-40B4-BE49-F238E27FC236}">
                <a16:creationId xmlns:a16="http://schemas.microsoft.com/office/drawing/2014/main" id="{0714C006-EEE6-4E0F-BB14-EEE28DC09111}"/>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Explain revenue, costs and the assumptions behind the model.</a:t>
            </a:r>
          </a:p>
        </p:txBody>
      </p:sp>
      <p:sp>
        <p:nvSpPr>
          <p:cNvPr id="3" name="English editable starter. Replace prompts wit">
            <a:extLst xmlns:a="http://schemas.openxmlformats.org/drawingml/2006/main">
              <a:ext uri="{FF2B5EF4-FFF2-40B4-BE49-F238E27FC236}">
                <a16:creationId xmlns:a16="http://schemas.microsoft.com/office/drawing/2014/main" id="{C023CFD6-890B-43C2-AA50-350CAE5A4AEA}"/>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2E3BDE41-97DC-47F9-8167-86C883B7A02B}"/>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1131288C-7E94-4757-A4E2-6E2139C6BD0D}"/>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81F19359-067D-4A89-B5CA-5A141E195D17}"/>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037E7814-5465-44AB-A2BF-FB67C6981ECC}"/>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474357402"/>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Risks">
            <a:extLst xmlns:a="http://schemas.openxmlformats.org/drawingml/2006/main">
              <a:ext uri="{FF2B5EF4-FFF2-40B4-BE49-F238E27FC236}">
                <a16:creationId xmlns:a16="http://schemas.microsoft.com/office/drawing/2014/main" id="{3F834A20-0042-4EF9-8661-F0728D67436A}"/>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Risks</a:t>
            </a:r>
          </a:p>
        </p:txBody>
      </p:sp>
      <p:sp>
        <p:nvSpPr>
          <p:cNvPr id="2" name="State unresolved risks without hiding them in">
            <a:extLst xmlns:a="http://schemas.openxmlformats.org/drawingml/2006/main">
              <a:ext uri="{FF2B5EF4-FFF2-40B4-BE49-F238E27FC236}">
                <a16:creationId xmlns:a16="http://schemas.microsoft.com/office/drawing/2014/main" id="{6374EA46-2BE0-420D-A020-B75D4E8D7260}"/>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State unresolved risks without hiding them in a footnote.</a:t>
            </a:r>
          </a:p>
        </p:txBody>
      </p:sp>
      <p:sp>
        <p:nvSpPr>
          <p:cNvPr id="3" name="English editable starter. Replace prompts wit">
            <a:extLst xmlns:a="http://schemas.openxmlformats.org/drawingml/2006/main">
              <a:ext uri="{FF2B5EF4-FFF2-40B4-BE49-F238E27FC236}">
                <a16:creationId xmlns:a16="http://schemas.microsoft.com/office/drawing/2014/main" id="{B297B3F2-81A0-400C-BBF9-AFBF152E2EC1}"/>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40D7D54D-394A-4036-9B75-EC901B1BB5D9}"/>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6CB68C51-FAC3-462A-BB14-65D2555E573A}"/>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62989DC4-9843-4707-A7F1-C33B31AE0E93}"/>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BD5BD5CA-CDA5-4A4A-9B7E-B5180B8F199C}"/>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322793555"/>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Funding request">
            <a:extLst xmlns:a="http://schemas.openxmlformats.org/drawingml/2006/main">
              <a:ext uri="{FF2B5EF4-FFF2-40B4-BE49-F238E27FC236}">
                <a16:creationId xmlns:a16="http://schemas.microsoft.com/office/drawing/2014/main" id="{941D978A-1832-4274-AD8E-F8835B6B5BF9}"/>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Funding request</a:t>
            </a:r>
          </a:p>
        </p:txBody>
      </p:sp>
      <p:sp>
        <p:nvSpPr>
          <p:cNvPr id="2" name="Explain the proposed use of funds and milesto">
            <a:extLst xmlns:a="http://schemas.openxmlformats.org/drawingml/2006/main">
              <a:ext uri="{FF2B5EF4-FFF2-40B4-BE49-F238E27FC236}">
                <a16:creationId xmlns:a16="http://schemas.microsoft.com/office/drawing/2014/main" id="{2ABFB72B-40BE-4D10-9DF8-0C2D5A7E1D0A}"/>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Explain the proposed use of funds and milestones.</a:t>
            </a:r>
          </a:p>
        </p:txBody>
      </p:sp>
      <p:sp>
        <p:nvSpPr>
          <p:cNvPr id="3" name="English editable starter. Replace prompts wit">
            <a:extLst xmlns:a="http://schemas.openxmlformats.org/drawingml/2006/main">
              <a:ext uri="{FF2B5EF4-FFF2-40B4-BE49-F238E27FC236}">
                <a16:creationId xmlns:a16="http://schemas.microsoft.com/office/drawing/2014/main" id="{D433647A-BBC3-4641-9713-24C024ABDE49}"/>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69E33B97-B71D-4691-8CD6-9BDDF40FEC37}"/>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501C2C4A-654D-458B-98DC-260F17E2DDB6}"/>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DD454C8D-0299-4B80-B0BE-554DBAC18054}"/>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ADCBEC91-29DE-4629-B24A-9C8F75A3721A}"/>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59944101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2026-10-29T17:39:51.2990000Z</dcterms:created>
  <dcterms:modified xsi:type="dcterms:W3CDTF">2026-10-29T17:39:51.2990000Z</dcterms:modified>
</coreProperties>
</file>