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578e9b7d8a0467d" /><Relationship Type="http://schemas.openxmlformats.org/officeDocument/2006/relationships/extended-properties" Target="/docProps/app.xml" Id="R382ce5a425bd4950" /><Relationship Type="http://schemas.openxmlformats.org/officeDocument/2006/relationships/officeDocument" Target="/ppt/presentation.xml" Id="R9d9d35c3e7a14aab" /></Relationships>
</file>

<file path=ppt/presentation.xml><?xml version="1.0" encoding="utf-8"?>
<p:presentation xmlns:p="http://schemas.openxmlformats.org/presentationml/2006/main">
  <p:sldMasterIdLst>
    <p:sldMasterId xmlns:r="http://schemas.openxmlformats.org/officeDocument/2006/relationships" id="2147483648" r:id="Rf0932121bedd4859"/>
  </p:sldMasterIdLst>
  <p:notesMasterIdLst>
    <p:notesMasterId xmlns:r="http://schemas.openxmlformats.org/officeDocument/2006/relationships" r:id="R2e8850baf9984b20"/>
  </p:notesMasterIdLst>
  <p:sldIdLst>
    <p:sldId xmlns:r="http://schemas.openxmlformats.org/officeDocument/2006/relationships" id="256" r:id="Ra710fc74d4aa40e8"/>
    <p:sldId xmlns:r="http://schemas.openxmlformats.org/officeDocument/2006/relationships" id="257" r:id="Rb0d9074fe18e4f29"/>
    <p:sldId xmlns:r="http://schemas.openxmlformats.org/officeDocument/2006/relationships" id="258" r:id="R74937c112d1a465c"/>
    <p:sldId xmlns:r="http://schemas.openxmlformats.org/officeDocument/2006/relationships" id="259" r:id="Ree2cbde204ca493e"/>
    <p:sldId xmlns:r="http://schemas.openxmlformats.org/officeDocument/2006/relationships" id="260" r:id="R04ca940e474b41b5"/>
    <p:sldId xmlns:r="http://schemas.openxmlformats.org/officeDocument/2006/relationships" id="261" r:id="R52d7961e8e3f42f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cd6a472fe74573" /><Relationship Type="http://schemas.openxmlformats.org/officeDocument/2006/relationships/slideMaster" Target="/ppt/slideMasters/slideMaster1.xml" Id="Rf0932121bedd4859" /><Relationship Type="http://schemas.openxmlformats.org/officeDocument/2006/relationships/notesMaster" Target="/ppt/notesMasters/notesMaster1.xml" Id="R2e8850baf9984b20" /><Relationship Type="http://schemas.openxmlformats.org/officeDocument/2006/relationships/presProps" Target="/ppt/presProps.xml" Id="R6d1801cdb5cb4280" /><Relationship Type="http://schemas.openxmlformats.org/officeDocument/2006/relationships/tableStyles" Target="/ppt/tableStyles.xml" Id="Rc462d862527748c2" /><Relationship Type="http://schemas.openxmlformats.org/officeDocument/2006/relationships/slide" Target="/ppt/slides/slide1.xml" Id="Ra710fc74d4aa40e8" /><Relationship Type="http://schemas.openxmlformats.org/officeDocument/2006/relationships/slide" Target="/ppt/slides/slide2.xml" Id="Rb0d9074fe18e4f29" /><Relationship Type="http://schemas.openxmlformats.org/officeDocument/2006/relationships/slide" Target="/ppt/slides/slide3.xml" Id="R74937c112d1a465c" /><Relationship Type="http://schemas.openxmlformats.org/officeDocument/2006/relationships/slide" Target="/ppt/slides/slide4.xml" Id="Ree2cbde204ca493e" /><Relationship Type="http://schemas.openxmlformats.org/officeDocument/2006/relationships/slide" Target="/ppt/slides/slide5.xml" Id="R04ca940e474b41b5" /><Relationship Type="http://schemas.openxmlformats.org/officeDocument/2006/relationships/slide" Target="/ppt/slides/slide6.xml" Id="R52d7961e8e3f42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fed12e6a4b74e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33e30012938451c" /><Relationship Type="http://schemas.openxmlformats.org/officeDocument/2006/relationships/notesMaster" Target="/ppt/notesMasters/notesMaster1.xml" Id="R079c6341304d48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c055f593d0471e" /><Relationship Type="http://schemas.openxmlformats.org/officeDocument/2006/relationships/notesMaster" Target="/ppt/notesMasters/notesMaster1.xml" Id="R40973fd4550d489e"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df612a6d094bb7" /><Relationship Type="http://schemas.openxmlformats.org/officeDocument/2006/relationships/notesMaster" Target="/ppt/notesMasters/notesMaster1.xml" Id="R56553fa27cd64463" /></Relationships>
</file>

<file path=ppt/notesSlides/_rels/notesSlide4.xml.rels>&#65279;<?xml version="1.0" encoding="utf-8"?><Relationships xmlns="http://schemas.openxmlformats.org/package/2006/relationships"><Relationship Type="http://schemas.openxmlformats.org/officeDocument/2006/relationships/slide" Target="/ppt/slides/slide4.xml" Id="Ra8868d0a27d34715" /><Relationship Type="http://schemas.openxmlformats.org/officeDocument/2006/relationships/notesMaster" Target="/ppt/notesMasters/notesMaster1.xml" Id="Re5d302306c6c46e2"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87c6c2c9a24992" /><Relationship Type="http://schemas.openxmlformats.org/officeDocument/2006/relationships/notesMaster" Target="/ppt/notesMasters/notesMaster1.xml" Id="R42c7d973a3ac47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27495cc2c4477d" /><Relationship Type="http://schemas.openxmlformats.org/officeDocument/2006/relationships/notesMaster" Target="/ppt/notesMasters/notesMaster1.xml" Id="Recc13f2df2b6427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d64f1bd01c45c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d25c0fd884403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1d2e3616dad432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ebbcfb35936488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7ec1c7fbf364a3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7aeed3f4664479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D6A6680-B72D-4669-ABE9-95F12FBA191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97B78C0-9E8E-4A11-B3DA-E38A63E31EE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238C133-E933-4C89-BF63-D26812F5A78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745C23E-3263-4A44-8E85-5EF0FFBC9FB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7E62ED4-76C9-4367-915E-27F904685C0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1567F75-7C81-43A2-98B7-9738C012697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FEB2AAA-70E6-447E-8E4C-DF3F98858B4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19BA2B3-856A-4BA8-9CD7-41321F252BB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A2A6D5A-D133-4378-8727-B3528D8851E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35E2005-8FF2-4BA0-BB50-71D5E024DA2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46729d7a27541ae" /><Relationship Type="http://schemas.openxmlformats.org/officeDocument/2006/relationships/slideLayout" Target="/ppt/slideLayouts/slideLayout1.xml" Id="Rea48d10e543f4d5f" /><Relationship Type="http://schemas.openxmlformats.org/officeDocument/2006/relationships/slideLayout" Target="/ppt/slideLayouts/slideLayout2.xml" Id="R16240501d6364044" /><Relationship Type="http://schemas.openxmlformats.org/officeDocument/2006/relationships/slideLayout" Target="/ppt/slideLayouts/slideLayout3.xml" Id="R7e064e9ef42e4dcc" /><Relationship Type="http://schemas.openxmlformats.org/officeDocument/2006/relationships/slideLayout" Target="/ppt/slideLayouts/slideLayout4.xml" Id="Rc9588eff7121453c" /><Relationship Type="http://schemas.openxmlformats.org/officeDocument/2006/relationships/slideLayout" Target="/ppt/slideLayouts/slideLayout5.xml" Id="R0419bfa5dbfd482c" /><Relationship Type="http://schemas.openxmlformats.org/officeDocument/2006/relationships/slideLayout" Target="/ppt/slideLayouts/slideLayout6.xml" Id="Rad4f5aa06a814c2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48d10e543f4d5f"/>
    <p:sldLayoutId xmlns:r="http://schemas.openxmlformats.org/officeDocument/2006/relationships" id="2147483650" r:id="R16240501d6364044"/>
    <p:sldLayoutId xmlns:r="http://schemas.openxmlformats.org/officeDocument/2006/relationships" id="2147483651" r:id="R7e064e9ef42e4dcc"/>
    <p:sldLayoutId xmlns:r="http://schemas.openxmlformats.org/officeDocument/2006/relationships" id="2147483652" r:id="Rc9588eff7121453c"/>
    <p:sldLayoutId xmlns:r="http://schemas.openxmlformats.org/officeDocument/2006/relationships" id="2147483653" r:id="R0419bfa5dbfd482c"/>
    <p:sldLayoutId xmlns:r="http://schemas.openxmlformats.org/officeDocument/2006/relationships" id="2147483654" r:id="Rad4f5aa06a814c2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4c55577a4fe4a6b" /><Relationship Type="http://schemas.openxmlformats.org/officeDocument/2006/relationships/notesSlide" Target="/ppt/notesSlides/notesSlide1.xml" Id="R17449fc0d4a24b9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f390b006ba3465c" /><Relationship Type="http://schemas.openxmlformats.org/officeDocument/2006/relationships/notesSlide" Target="/ppt/notesSlides/notesSlide2.xml" Id="R287eeccc22cd4fa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7135da5d52140c4" /><Relationship Type="http://schemas.openxmlformats.org/officeDocument/2006/relationships/notesSlide" Target="/ppt/notesSlides/notesSlide3.xml" Id="R558f8a14acf44a0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c36de8a9965462d" /><Relationship Type="http://schemas.openxmlformats.org/officeDocument/2006/relationships/notesSlide" Target="/ppt/notesSlides/notesSlide4.xml" Id="R6b62952c194e4d7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aefe19ba3354f28" /><Relationship Type="http://schemas.openxmlformats.org/officeDocument/2006/relationships/notesSlide" Target="/ppt/notesSlides/notesSlide5.xml" Id="R4d76feb479f341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8f00390a56a4084" /><Relationship Type="http://schemas.openxmlformats.org/officeDocument/2006/relationships/notesSlide" Target="/ppt/notesSlides/notesSlide6.xml" Id="R02dea15403ad4b6d"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Lesson Presentation">
            <a:extLst xmlns:a="http://schemas.openxmlformats.org/drawingml/2006/main">
              <a:ext uri="{FF2B5EF4-FFF2-40B4-BE49-F238E27FC236}">
                <a16:creationId xmlns:a16="http://schemas.microsoft.com/office/drawing/2014/main" id="{11A49DAE-4A96-4F6E-9C76-96CEE32001B5}"/>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Lesson Presentation</a:t>
            </a:r>
          </a:p>
        </p:txBody>
      </p:sp>
      <p:sp>
        <p:nvSpPr>
          <p:cNvPr id="2" name="Prepare an editable lesson deck that connects">
            <a:extLst xmlns:a="http://schemas.openxmlformats.org/drawingml/2006/main">
              <a:ext uri="{FF2B5EF4-FFF2-40B4-BE49-F238E27FC236}">
                <a16:creationId xmlns:a16="http://schemas.microsoft.com/office/drawing/2014/main" id="{C299AC67-FC06-4EEA-9477-373C1B8CB32B}"/>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Prepare an editable lesson deck that connects the objective with a worked example and an independent task. Adjust the pacing and language to the learners.</a:t>
            </a:r>
          </a:p>
        </p:txBody>
      </p:sp>
      <p:sp>
        <p:nvSpPr>
          <p:cNvPr id="3" name="English editable presentation starter">
            <a:extLst xmlns:a="http://schemas.openxmlformats.org/drawingml/2006/main">
              <a:ext uri="{FF2B5EF4-FFF2-40B4-BE49-F238E27FC236}">
                <a16:creationId xmlns:a16="http://schemas.microsoft.com/office/drawing/2014/main" id="{4653A4BA-932B-46BF-A2DB-9AEED1C2A5E5}"/>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06040366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Lesson objective">
            <a:extLst xmlns:a="http://schemas.openxmlformats.org/drawingml/2006/main">
              <a:ext uri="{FF2B5EF4-FFF2-40B4-BE49-F238E27FC236}">
                <a16:creationId xmlns:a16="http://schemas.microsoft.com/office/drawing/2014/main" id="{347C58B5-6E79-4FB4-8B26-3FBFF8C8A00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Lesson objective</a:t>
            </a:r>
          </a:p>
        </p:txBody>
      </p:sp>
      <p:sp>
        <p:nvSpPr>
          <p:cNvPr id="2" name="State what learners should be able to do.">
            <a:extLst xmlns:a="http://schemas.openxmlformats.org/drawingml/2006/main">
              <a:ext uri="{FF2B5EF4-FFF2-40B4-BE49-F238E27FC236}">
                <a16:creationId xmlns:a16="http://schemas.microsoft.com/office/drawing/2014/main" id="{934BAF34-DC4B-4B00-A947-E14B53C4F90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learners should be able to do.</a:t>
            </a:r>
          </a:p>
        </p:txBody>
      </p:sp>
      <p:sp>
        <p:nvSpPr>
          <p:cNvPr id="3" name="English editable starter. Replace prompts wit">
            <a:extLst xmlns:a="http://schemas.openxmlformats.org/drawingml/2006/main">
              <a:ext uri="{FF2B5EF4-FFF2-40B4-BE49-F238E27FC236}">
                <a16:creationId xmlns:a16="http://schemas.microsoft.com/office/drawing/2014/main" id="{5BCA103A-59E3-41FE-89C7-E93A8727217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4B81F87-CD2A-4891-9C64-1F375BDBD1B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3DB4C65-6036-47F9-AF46-9229EB6C184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22FB5BC-C55C-453A-9B46-083D62AA75A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D3B35B0C-1B17-4263-8F0B-8352203F4876}"/>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9180106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Introduction">
            <a:extLst xmlns:a="http://schemas.openxmlformats.org/drawingml/2006/main">
              <a:ext uri="{FF2B5EF4-FFF2-40B4-BE49-F238E27FC236}">
                <a16:creationId xmlns:a16="http://schemas.microsoft.com/office/drawing/2014/main" id="{CFC9E9D5-9158-4EE0-8817-493237D9EED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Introduction</a:t>
            </a:r>
          </a:p>
        </p:txBody>
      </p:sp>
      <p:sp>
        <p:nvSpPr>
          <p:cNvPr id="2" name="Activate the relevant prior knowledge.">
            <a:extLst xmlns:a="http://schemas.openxmlformats.org/drawingml/2006/main">
              <a:ext uri="{FF2B5EF4-FFF2-40B4-BE49-F238E27FC236}">
                <a16:creationId xmlns:a16="http://schemas.microsoft.com/office/drawing/2014/main" id="{9A6A9796-BCB1-4F36-9964-06906D0CFB8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Activate the relevant prior knowledge.</a:t>
            </a:r>
          </a:p>
        </p:txBody>
      </p:sp>
      <p:sp>
        <p:nvSpPr>
          <p:cNvPr id="3" name="English editable starter. Replace prompts wit">
            <a:extLst xmlns:a="http://schemas.openxmlformats.org/drawingml/2006/main">
              <a:ext uri="{FF2B5EF4-FFF2-40B4-BE49-F238E27FC236}">
                <a16:creationId xmlns:a16="http://schemas.microsoft.com/office/drawing/2014/main" id="{41DCA01D-307C-4446-BB4F-236E6C28071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4FC271D-F037-4741-8C98-2E9C3129799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DABB1D8-136E-40DF-931B-1EB05F02BB5F}"/>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CC8196C-3410-4D50-964E-3DD5B5E027C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D67CCDB-F3BF-47C2-BEDF-A7522732D6E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4438415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odel">
            <a:extLst xmlns:a="http://schemas.openxmlformats.org/drawingml/2006/main">
              <a:ext uri="{FF2B5EF4-FFF2-40B4-BE49-F238E27FC236}">
                <a16:creationId xmlns:a16="http://schemas.microsoft.com/office/drawing/2014/main" id="{D3B5F12E-3ED7-43B9-87CC-D551ED5E006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Model</a:t>
            </a:r>
          </a:p>
        </p:txBody>
      </p:sp>
      <p:sp>
        <p:nvSpPr>
          <p:cNvPr id="2" name="Demonstrate the process or explain the concep">
            <a:extLst xmlns:a="http://schemas.openxmlformats.org/drawingml/2006/main">
              <a:ext uri="{FF2B5EF4-FFF2-40B4-BE49-F238E27FC236}">
                <a16:creationId xmlns:a16="http://schemas.microsoft.com/office/drawing/2014/main" id="{F999CB40-3024-4FB6-9C12-0AF6B920430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Demonstrate the process or explain the concept.</a:t>
            </a:r>
          </a:p>
        </p:txBody>
      </p:sp>
      <p:sp>
        <p:nvSpPr>
          <p:cNvPr id="3" name="English editable starter. Replace prompts wit">
            <a:extLst xmlns:a="http://schemas.openxmlformats.org/drawingml/2006/main">
              <a:ext uri="{FF2B5EF4-FFF2-40B4-BE49-F238E27FC236}">
                <a16:creationId xmlns:a16="http://schemas.microsoft.com/office/drawing/2014/main" id="{6A42DC81-5784-4441-9F77-31776C28432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51C8BD8-A3B6-4A05-B460-1128E4213F2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26D820B-0E2C-4967-BE9B-EEA877F971E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7AA9AEF-6569-4738-8A2A-11DF54738E8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BE33AF2-1B2F-47BA-A566-858072BA9C7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7159559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actice">
            <a:extLst xmlns:a="http://schemas.openxmlformats.org/drawingml/2006/main">
              <a:ext uri="{FF2B5EF4-FFF2-40B4-BE49-F238E27FC236}">
                <a16:creationId xmlns:a16="http://schemas.microsoft.com/office/drawing/2014/main" id="{F6DDCE74-E1AD-4282-BC7C-3E04D5F9573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Practice</a:t>
            </a:r>
          </a:p>
        </p:txBody>
      </p:sp>
      <p:sp>
        <p:nvSpPr>
          <p:cNvPr id="2" name="Provide a task that applies the learning.">
            <a:extLst xmlns:a="http://schemas.openxmlformats.org/drawingml/2006/main">
              <a:ext uri="{FF2B5EF4-FFF2-40B4-BE49-F238E27FC236}">
                <a16:creationId xmlns:a16="http://schemas.microsoft.com/office/drawing/2014/main" id="{46744480-8703-451A-9E8C-D3BF5B0AC7D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Provide a task that applies the learning.</a:t>
            </a:r>
          </a:p>
        </p:txBody>
      </p:sp>
      <p:sp>
        <p:nvSpPr>
          <p:cNvPr id="3" name="English editable starter. Replace prompts wit">
            <a:extLst xmlns:a="http://schemas.openxmlformats.org/drawingml/2006/main">
              <a:ext uri="{FF2B5EF4-FFF2-40B4-BE49-F238E27FC236}">
                <a16:creationId xmlns:a16="http://schemas.microsoft.com/office/drawing/2014/main" id="{40856364-D0E3-4813-B3B2-5BCA7147CC0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D6E33F9-7CD7-4747-8AEB-5273A7A30B5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51D3D62-2CD4-4BDD-B53F-1E223355774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60DFEC5-5136-42B7-933D-6CDC1C623733}"/>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2BADDA0-0A67-4C0A-A517-0375CACFE0CA}"/>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5420566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xit check">
            <a:extLst xmlns:a="http://schemas.openxmlformats.org/drawingml/2006/main">
              <a:ext uri="{FF2B5EF4-FFF2-40B4-BE49-F238E27FC236}">
                <a16:creationId xmlns:a16="http://schemas.microsoft.com/office/drawing/2014/main" id="{047ED408-D61E-4946-8E29-447340C34AA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Exit check</a:t>
            </a:r>
          </a:p>
        </p:txBody>
      </p:sp>
      <p:sp>
        <p:nvSpPr>
          <p:cNvPr id="2" name="Use a short question to check understanding.">
            <a:extLst xmlns:a="http://schemas.openxmlformats.org/drawingml/2006/main">
              <a:ext uri="{FF2B5EF4-FFF2-40B4-BE49-F238E27FC236}">
                <a16:creationId xmlns:a16="http://schemas.microsoft.com/office/drawing/2014/main" id="{9EF15F02-27E9-48CD-84A3-828FC7A6555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 short question to check understanding.</a:t>
            </a:r>
          </a:p>
        </p:txBody>
      </p:sp>
      <p:sp>
        <p:nvSpPr>
          <p:cNvPr id="3" name="English editable starter. Replace prompts wit">
            <a:extLst xmlns:a="http://schemas.openxmlformats.org/drawingml/2006/main">
              <a:ext uri="{FF2B5EF4-FFF2-40B4-BE49-F238E27FC236}">
                <a16:creationId xmlns:a16="http://schemas.microsoft.com/office/drawing/2014/main" id="{2BE7097F-0808-4281-9343-315AAF54585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41EFC6A-7223-443F-BE2D-5AF356B0FF72}"/>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D3FF59F-F83E-44D1-A8F4-CF4F8EEFEF7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7DDA08E-22C9-4D16-AE62-B7E7B69C9F6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4641027-B6A6-43FE-BD01-B3AD3182958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542697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2026-10-29T17:41:55.1660000Z</dcterms:created>
  <dcterms:modified xsi:type="dcterms:W3CDTF">2026-10-29T17:41:55.1660000Z</dcterms:modified>
</coreProperties>
</file>