
<file path=[Content_Types].xml><?xml version="1.0" encoding="utf-8"?>
<Types xmlns="http://schemas.openxmlformats.org/package/2006/content-types">
  <Default Extension="xml" ContentType="application/vnd.openxmlformats-package.core-properties+xml"/>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435f1b69fc14a9f" /><Relationship Type="http://schemas.openxmlformats.org/officeDocument/2006/relationships/extended-properties" Target="/docProps/app.xml" Id="R27f05d610b8946e5" /><Relationship Type="http://schemas.openxmlformats.org/officeDocument/2006/relationships/officeDocument" Target="/ppt/presentation.xml" Id="R6af17f5617404f86" /></Relationships>
</file>

<file path=ppt/presentation.xml><?xml version="1.0" encoding="utf-8"?>
<p:presentation xmlns:p="http://schemas.openxmlformats.org/presentationml/2006/main">
  <p:sldMasterIdLst>
    <p:sldMasterId xmlns:r="http://schemas.openxmlformats.org/officeDocument/2006/relationships" id="2147483648" r:id="R3f742b7d68db4915"/>
  </p:sldMasterIdLst>
  <p:notesMasterIdLst>
    <p:notesMasterId xmlns:r="http://schemas.openxmlformats.org/officeDocument/2006/relationships" r:id="Rf2d72e848096474f"/>
  </p:notesMasterIdLst>
  <p:sldIdLst>
    <p:sldId xmlns:r="http://schemas.openxmlformats.org/officeDocument/2006/relationships" id="256" r:id="R16a02d426af940c4"/>
    <p:sldId xmlns:r="http://schemas.openxmlformats.org/officeDocument/2006/relationships" id="257" r:id="Re6561303f84e4ffd"/>
    <p:sldId xmlns:r="http://schemas.openxmlformats.org/officeDocument/2006/relationships" id="258" r:id="R78000f114f9746dd"/>
    <p:sldId xmlns:r="http://schemas.openxmlformats.org/officeDocument/2006/relationships" id="259" r:id="R3d77b13b88a545f1"/>
    <p:sldId xmlns:r="http://schemas.openxmlformats.org/officeDocument/2006/relationships" id="260" r:id="R5004317a7e7a456a"/>
    <p:sldId xmlns:r="http://schemas.openxmlformats.org/officeDocument/2006/relationships" id="261" r:id="R551786a90fc44f8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b357fa1a70c4552" /><Relationship Type="http://schemas.openxmlformats.org/officeDocument/2006/relationships/slideMaster" Target="/ppt/slideMasters/slideMaster1.xml" Id="R3f742b7d68db4915" /><Relationship Type="http://schemas.openxmlformats.org/officeDocument/2006/relationships/notesMaster" Target="/ppt/notesMasters/notesMaster1.xml" Id="Rf2d72e848096474f" /><Relationship Type="http://schemas.openxmlformats.org/officeDocument/2006/relationships/presProps" Target="/ppt/presProps.xml" Id="Rf7bbc90ffb5444e7" /><Relationship Type="http://schemas.openxmlformats.org/officeDocument/2006/relationships/tableStyles" Target="/ppt/tableStyles.xml" Id="R0f71c7fec9394461" /><Relationship Type="http://schemas.openxmlformats.org/officeDocument/2006/relationships/slide" Target="/ppt/slides/slide1.xml" Id="R16a02d426af940c4" /><Relationship Type="http://schemas.openxmlformats.org/officeDocument/2006/relationships/slide" Target="/ppt/slides/slide2.xml" Id="Re6561303f84e4ffd" /><Relationship Type="http://schemas.openxmlformats.org/officeDocument/2006/relationships/slide" Target="/ppt/slides/slide3.xml" Id="R78000f114f9746dd" /><Relationship Type="http://schemas.openxmlformats.org/officeDocument/2006/relationships/slide" Target="/ppt/slides/slide4.xml" Id="R3d77b13b88a545f1" /><Relationship Type="http://schemas.openxmlformats.org/officeDocument/2006/relationships/slide" Target="/ppt/slides/slide5.xml" Id="R5004317a7e7a456a" /><Relationship Type="http://schemas.openxmlformats.org/officeDocument/2006/relationships/slide" Target="/ppt/slides/slide6.xml" Id="R551786a90fc44f8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fb38fa14c4d46c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c803ab541ef4899" /><Relationship Type="http://schemas.openxmlformats.org/officeDocument/2006/relationships/notesMaster" Target="/ppt/notesMasters/notesMaster1.xml" Id="R344e482702934a4f" /></Relationships>
</file>

<file path=ppt/notesSlides/_rels/notesSlide2.xml.rels>&#65279;<?xml version="1.0" encoding="utf-8"?><Relationships xmlns="http://schemas.openxmlformats.org/package/2006/relationships"><Relationship Type="http://schemas.openxmlformats.org/officeDocument/2006/relationships/slide" Target="/ppt/slides/slide2.xml" Id="Rae10dc6b4d9b4524" /><Relationship Type="http://schemas.openxmlformats.org/officeDocument/2006/relationships/notesMaster" Target="/ppt/notesMasters/notesMaster1.xml" Id="Rb5403a2b533142cf" /></Relationships>
</file>

<file path=ppt/notesSlides/_rels/notesSlide3.xml.rels>&#65279;<?xml version="1.0" encoding="utf-8"?><Relationships xmlns="http://schemas.openxmlformats.org/package/2006/relationships"><Relationship Type="http://schemas.openxmlformats.org/officeDocument/2006/relationships/slide" Target="/ppt/slides/slide3.xml" Id="R10c354b2b177499c" /><Relationship Type="http://schemas.openxmlformats.org/officeDocument/2006/relationships/notesMaster" Target="/ppt/notesMasters/notesMaster1.xml" Id="Rf0eed6eb3f084478" /></Relationships>
</file>

<file path=ppt/notesSlides/_rels/notesSlide4.xml.rels>&#65279;<?xml version="1.0" encoding="utf-8"?><Relationships xmlns="http://schemas.openxmlformats.org/package/2006/relationships"><Relationship Type="http://schemas.openxmlformats.org/officeDocument/2006/relationships/slide" Target="/ppt/slides/slide4.xml" Id="Rbb49bc00ac044aa7" /><Relationship Type="http://schemas.openxmlformats.org/officeDocument/2006/relationships/notesMaster" Target="/ppt/notesMasters/notesMaster1.xml" Id="Rceb37ca323884afc" /></Relationships>
</file>

<file path=ppt/notesSlides/_rels/notesSlide5.xml.rels>&#65279;<?xml version="1.0" encoding="utf-8"?><Relationships xmlns="http://schemas.openxmlformats.org/package/2006/relationships"><Relationship Type="http://schemas.openxmlformats.org/officeDocument/2006/relationships/slide" Target="/ppt/slides/slide5.xml" Id="R9d7d3cff5c1d469f" /><Relationship Type="http://schemas.openxmlformats.org/officeDocument/2006/relationships/notesMaster" Target="/ppt/notesMasters/notesMaster1.xml" Id="R5bc9eb4e72124d59" /></Relationships>
</file>

<file path=ppt/notesSlides/_rels/notesSlide6.xml.rels>&#65279;<?xml version="1.0" encoding="utf-8"?><Relationships xmlns="http://schemas.openxmlformats.org/package/2006/relationships"><Relationship Type="http://schemas.openxmlformats.org/officeDocument/2006/relationships/slide" Target="/ppt/slides/slide6.xml" Id="Rec6d07a684eb4f6b" /><Relationship Type="http://schemas.openxmlformats.org/officeDocument/2006/relationships/notesMaster" Target="/ppt/notesMasters/notesMaster1.xml" Id="Rca49654cecfc4d4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editable template. Replace the prompts with your own content before sharing. No sample figures represent measured results.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3d82394caf1472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d77b00269e44d6c" /></Relationships>
</file>

<file path=ppt/slideLayouts/_rels/slideLayout3.xml.rels>&#65279;<?xml version="1.0" encoding="utf-8"?><Relationships xmlns="http://schemas.openxmlformats.org/package/2006/relationships"><Relationship Type="http://schemas.openxmlformats.org/officeDocument/2006/relationships/slideMaster" Target="/ppt/slideMasters/slideMaster1.xml" Id="R65eea9cdf5aa4f3d" /></Relationships>
</file>

<file path=ppt/slideLayouts/_rels/slideLayout4.xml.rels>&#65279;<?xml version="1.0" encoding="utf-8"?><Relationships xmlns="http://schemas.openxmlformats.org/package/2006/relationships"><Relationship Type="http://schemas.openxmlformats.org/officeDocument/2006/relationships/slideMaster" Target="/ppt/slideMasters/slideMaster1.xml" Id="Rdf9bb9f9cc504f1f" /></Relationships>
</file>

<file path=ppt/slideLayouts/_rels/slideLayout5.xml.rels>&#65279;<?xml version="1.0" encoding="utf-8"?><Relationships xmlns="http://schemas.openxmlformats.org/package/2006/relationships"><Relationship Type="http://schemas.openxmlformats.org/officeDocument/2006/relationships/slideMaster" Target="/ppt/slideMasters/slideMaster1.xml" Id="R2fdf6fa88cdb4cd7" /></Relationships>
</file>

<file path=ppt/slideLayouts/_rels/slideLayout6.xml.rels>&#65279;<?xml version="1.0" encoding="utf-8"?><Relationships xmlns="http://schemas.openxmlformats.org/package/2006/relationships"><Relationship Type="http://schemas.openxmlformats.org/officeDocument/2006/relationships/slideMaster" Target="/ppt/slideMasters/slideMaster1.xml" Id="R8dae99a6995e4a2d"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1B768C53-759E-4121-9BC7-ACB2552011D4}"/>
              </a:ext>
            </a:extLst>
          </p:cNvPr>
          <p:cNvSpPr>
            <a:spLocks xmlns:a="http://schemas.openxmlformats.org/drawingml/2006/main" noGrp="1"/>
          </p:cNvSpPr>
          <p:nvPr>
            <p:ph type="title" idx="0"/>
          </p:nvPr>
        </p:nvSpPr>
        <p:spPr>
          <a:xfrm xmlns:a="http://schemas.openxmlformats.org/drawingml/2006/main">
            <a:off x="1219200" y="2590800"/>
            <a:ext cx="9753600" cy="9906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xmlns:a="http://schemas.openxmlformats.org/drawingml/2006/main"/>
        </p:txBody>
      </p:sp>
      <p:sp>
        <p:nvSpPr>
          <p:cNvPr id="2" name="Subtitle">
            <a:extLst xmlns:a="http://schemas.openxmlformats.org/drawingml/2006/main">
              <a:ext uri="{FF2B5EF4-FFF2-40B4-BE49-F238E27FC236}">
                <a16:creationId xmlns:a16="http://schemas.microsoft.com/office/drawing/2014/main" id="{4A97D5C5-44B5-4F16-B397-DB48812652DC}"/>
              </a:ext>
            </a:extLst>
          </p:cNvPr>
          <p:cNvSpPr>
            <a:spLocks xmlns:a="http://schemas.openxmlformats.org/drawingml/2006/main" noGrp="1"/>
          </p:cNvSpPr>
          <p:nvPr>
            <p:ph type="subTitle" idx="1"/>
          </p:nvPr>
        </p:nvSpPr>
        <p:spPr>
          <a:xfrm xmlns:a="http://schemas.openxmlformats.org/drawingml/2006/main">
            <a:off x="1828800" y="3771900"/>
            <a:ext cx="8534400" cy="762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xmlns:a="http://schemas.openxmlformats.org/drawingml/2006/main"/>
        </p:txBody>
      </p:sp>
    </p:spTree>
  </p:cSld>
</p:sldLayout>
</file>

<file path=ppt/slideLayouts/slideLayout2.xml><?xml version="1.0" encoding="utf-8"?>
<p:sldLayout xmlns:p="http://schemas.openxmlformats.org/presentationml/2006/main">
  <p:cSld name="Section Header">
    <p:spTree>
      <p:nvGrpSpPr>
        <p:cNvPr id="1" name=""/>
        <p:cNvGrpSpPr/>
        <p:nvPr/>
      </p:nvGrpSpPr>
      <p:grpSpPr>
        <a:xfrm xmlns:a="http://schemas.openxmlformats.org/drawingml/2006/main"/>
      </p:grpSpPr>
      <p:sp>
        <p:nvSpPr>
          <p:cNvPr id="2" name="Section title">
            <a:extLst xmlns:a="http://schemas.openxmlformats.org/drawingml/2006/main">
              <a:ext uri="{FF2B5EF4-FFF2-40B4-BE49-F238E27FC236}">
                <a16:creationId xmlns:a16="http://schemas.microsoft.com/office/drawing/2014/main" id="{D5DF007C-2515-4004-B5AD-4243D3177B6F}"/>
              </a:ext>
            </a:extLst>
          </p:cNvPr>
          <p:cNvSpPr>
            <a:spLocks xmlns:a="http://schemas.openxmlformats.org/drawingml/2006/main" noGrp="1"/>
          </p:cNvSpPr>
          <p:nvPr>
            <p:ph type="title" idx="0"/>
          </p:nvPr>
        </p:nvSpPr>
        <p:spPr>
          <a:xfrm xmlns:a="http://schemas.openxmlformats.org/drawingml/2006/main">
            <a:off x="1219200" y="2857500"/>
            <a:ext cx="9753600" cy="1143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xmlns:a="http://schemas.openxmlformats.org/drawingml/2006/main"/>
        </p:txBody>
      </p:sp>
    </p:spTree>
  </p:cSld>
</p:sldLayout>
</file>

<file path=ppt/slideLayouts/slideLayout3.xml><?xml version="1.0" encoding="utf-8"?>
<p:sldLayout xmlns:p="http://schemas.openxmlformats.org/presentationml/2006/main">
  <p:cSld name="Title and Body">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B596F5CF-80A1-4027-BDA2-D8A3E4B231F5}"/>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Body">
            <a:extLst xmlns:a="http://schemas.openxmlformats.org/drawingml/2006/main">
              <a:ext uri="{FF2B5EF4-FFF2-40B4-BE49-F238E27FC236}">
                <a16:creationId xmlns:a16="http://schemas.microsoft.com/office/drawing/2014/main" id="{D81C196C-1793-446C-92F2-B3453EF6F96F}"/>
              </a:ext>
            </a:extLst>
          </p:cNvPr>
          <p:cNvSpPr>
            <a:spLocks xmlns:a="http://schemas.openxmlformats.org/drawingml/2006/main" noGrp="1"/>
          </p:cNvSpPr>
          <p:nvPr>
            <p:ph type="body" idx="1"/>
          </p:nvPr>
        </p:nvSpPr>
        <p:spPr>
          <a:xfrm xmlns:a="http://schemas.openxmlformats.org/drawingml/2006/main">
            <a:off x="685800" y="1905000"/>
            <a:ext cx="108204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4.xml><?xml version="1.0" encoding="utf-8"?>
<p:sldLayout xmlns:p="http://schemas.openxmlformats.org/presentationml/2006/main">
  <p:cSld name="Title and Two Column">
    <p:spTree>
      <p:nvGrpSpPr>
        <p:cNvPr id="1" name=""/>
        <p:cNvGrpSpPr/>
        <p:nvPr/>
      </p:nvGrpSpPr>
      <p:grpSpPr>
        <a:xfrm xmlns:a="http://schemas.openxmlformats.org/drawingml/2006/main"/>
      </p:grpSpPr>
      <p:sp>
        <p:nvSpPr>
          <p:cNvPr id="4" name="Title">
            <a:extLst xmlns:a="http://schemas.openxmlformats.org/drawingml/2006/main">
              <a:ext uri="{FF2B5EF4-FFF2-40B4-BE49-F238E27FC236}">
                <a16:creationId xmlns:a16="http://schemas.microsoft.com/office/drawing/2014/main" id="{A7A7EB92-C0A9-4063-BF4B-BBCE55212B13}"/>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0BE8699F-EF60-4B12-BA19-22B0955DAC12}"/>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
        <p:nvSpPr>
          <p:cNvPr id="3" name="Right column">
            <a:extLst xmlns:a="http://schemas.openxmlformats.org/drawingml/2006/main">
              <a:ext uri="{FF2B5EF4-FFF2-40B4-BE49-F238E27FC236}">
                <a16:creationId xmlns:a16="http://schemas.microsoft.com/office/drawing/2014/main" id="{4BF0C0D4-0B4A-4A8D-A693-FD5C9EB42B6C}"/>
              </a:ext>
            </a:extLst>
          </p:cNvPr>
          <p:cNvSpPr>
            <a:spLocks xmlns:a="http://schemas.openxmlformats.org/drawingml/2006/main" noGrp="1"/>
          </p:cNvSpPr>
          <p:nvPr>
            <p:ph type="body" idx="2"/>
          </p:nvPr>
        </p:nvSpPr>
        <p:spPr>
          <a:xfrm xmlns:a="http://schemas.openxmlformats.org/drawingml/2006/main">
            <a:off x="64770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Tree>
  </p:cSld>
</p:sldLayout>
</file>

<file path=ppt/slideLayouts/slideLayout5.xml><?xml version="1.0" encoding="utf-8"?>
<p:sldLayout xmlns:p="http://schemas.openxmlformats.org/presentationml/2006/main">
  <p:cSld name="Title and One Column">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14C3EFCB-724C-4820-8A2C-650B0B682BB1}"/>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E6E22707-3F7A-4856-9C62-FD1C18188F79}"/>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6.xml><?xml version="1.0" encoding="utf-8"?>
<p:sldLayout xmlns:p="http://schemas.openxmlformats.org/presentationml/2006/main" type="blank">
  <p:cSld name="Blank">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2bc767999ce4998" /><Relationship Type="http://schemas.openxmlformats.org/officeDocument/2006/relationships/slideLayout" Target="/ppt/slideLayouts/slideLayout1.xml" Id="R8175c93fe36448db" /><Relationship Type="http://schemas.openxmlformats.org/officeDocument/2006/relationships/slideLayout" Target="/ppt/slideLayouts/slideLayout2.xml" Id="R7ac23c0f8a424165" /><Relationship Type="http://schemas.openxmlformats.org/officeDocument/2006/relationships/slideLayout" Target="/ppt/slideLayouts/slideLayout3.xml" Id="Re270136e17964948" /><Relationship Type="http://schemas.openxmlformats.org/officeDocument/2006/relationships/slideLayout" Target="/ppt/slideLayouts/slideLayout4.xml" Id="R2a8eb694fb5c4e96" /><Relationship Type="http://schemas.openxmlformats.org/officeDocument/2006/relationships/slideLayout" Target="/ppt/slideLayouts/slideLayout5.xml" Id="R1161bd55629b4452" /><Relationship Type="http://schemas.openxmlformats.org/officeDocument/2006/relationships/slideLayout" Target="/ppt/slideLayouts/slideLayout6.xml" Id="R6312920ccf664f16"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175c93fe36448db"/>
    <p:sldLayoutId xmlns:r="http://schemas.openxmlformats.org/officeDocument/2006/relationships" id="2147483650" r:id="R7ac23c0f8a424165"/>
    <p:sldLayoutId xmlns:r="http://schemas.openxmlformats.org/officeDocument/2006/relationships" id="2147483651" r:id="Re270136e17964948"/>
    <p:sldLayoutId xmlns:r="http://schemas.openxmlformats.org/officeDocument/2006/relationships" id="2147483652" r:id="R2a8eb694fb5c4e96"/>
    <p:sldLayoutId xmlns:r="http://schemas.openxmlformats.org/officeDocument/2006/relationships" id="2147483653" r:id="R1161bd55629b4452"/>
    <p:sldLayoutId xmlns:r="http://schemas.openxmlformats.org/officeDocument/2006/relationships" id="2147483654" r:id="R6312920ccf664f16"/>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6.xml" Id="R6bd0c6d18682432c" /><Relationship Type="http://schemas.openxmlformats.org/officeDocument/2006/relationships/notesSlide" Target="/ppt/notesSlides/notesSlide1.xml" Id="Re991dae2946f4497" /></Relationships>
</file>

<file path=ppt/slides/_rels/slide2.xml.rels>&#65279;<?xml version="1.0" encoding="utf-8"?><Relationships xmlns="http://schemas.openxmlformats.org/package/2006/relationships"><Relationship Type="http://schemas.openxmlformats.org/officeDocument/2006/relationships/slideLayout" Target="/ppt/slideLayouts/slideLayout6.xml" Id="R4e6f6c51e51641b3" /><Relationship Type="http://schemas.openxmlformats.org/officeDocument/2006/relationships/notesSlide" Target="/ppt/notesSlides/notesSlide2.xml" Id="R62c6ec5edba8424c" /></Relationships>
</file>

<file path=ppt/slides/_rels/slide3.xml.rels>&#65279;<?xml version="1.0" encoding="utf-8"?><Relationships xmlns="http://schemas.openxmlformats.org/package/2006/relationships"><Relationship Type="http://schemas.openxmlformats.org/officeDocument/2006/relationships/slideLayout" Target="/ppt/slideLayouts/slideLayout6.xml" Id="R0739795dfa1e470b" /><Relationship Type="http://schemas.openxmlformats.org/officeDocument/2006/relationships/notesSlide" Target="/ppt/notesSlides/notesSlide3.xml" Id="Raa49fe6258454ed4" /></Relationships>
</file>

<file path=ppt/slides/_rels/slide4.xml.rels>&#65279;<?xml version="1.0" encoding="utf-8"?><Relationships xmlns="http://schemas.openxmlformats.org/package/2006/relationships"><Relationship Type="http://schemas.openxmlformats.org/officeDocument/2006/relationships/slideLayout" Target="/ppt/slideLayouts/slideLayout6.xml" Id="R438f78bbd4064b08" /><Relationship Type="http://schemas.openxmlformats.org/officeDocument/2006/relationships/notesSlide" Target="/ppt/notesSlides/notesSlide4.xml" Id="R68790a9be7c14049" /></Relationships>
</file>

<file path=ppt/slides/_rels/slide5.xml.rels>&#65279;<?xml version="1.0" encoding="utf-8"?><Relationships xmlns="http://schemas.openxmlformats.org/package/2006/relationships"><Relationship Type="http://schemas.openxmlformats.org/officeDocument/2006/relationships/slideLayout" Target="/ppt/slideLayouts/slideLayout6.xml" Id="Rb77a714a1f52469c" /><Relationship Type="http://schemas.openxmlformats.org/officeDocument/2006/relationships/notesSlide" Target="/ppt/notesSlides/notesSlide5.xml" Id="Rf046496a34f84605" /></Relationships>
</file>

<file path=ppt/slides/_rels/slide6.xml.rels>&#65279;<?xml version="1.0" encoding="utf-8"?><Relationships xmlns="http://schemas.openxmlformats.org/package/2006/relationships"><Relationship Type="http://schemas.openxmlformats.org/officeDocument/2006/relationships/slideLayout" Target="/ppt/slideLayouts/slideLayout6.xml" Id="R5d4023ec59b948d3" /><Relationship Type="http://schemas.openxmlformats.org/officeDocument/2006/relationships/notesSlide" Target="/ppt/notesSlides/notesSlide6.xml" Id="R2a8bba710d3c4dca" /></Relationships>
</file>

<file path=ppt/slides/slide1.xml><?xml version="1.0" encoding="utf-8"?>
<p:sld xmlns:p="http://schemas.openxmlformats.org/presentationml/2006/main">
  <p:cSld>
    <p:bg>
      <p:bgPr>
        <a:solidFill xmlns:a="http://schemas.openxmlformats.org/drawingml/2006/main">
          <a:srgbClr val="17384B"/>
        </a:solidFill>
      </p:bgPr>
    </p:bg>
    <p:spTree>
      <p:nvGrpSpPr>
        <p:cNvPr id="1" name=""/>
        <p:cNvGrpSpPr/>
        <p:nvPr/>
      </p:nvGrpSpPr>
      <p:grpSpPr>
        <a:xfrm xmlns:a="http://schemas.openxmlformats.org/drawingml/2006/main"/>
      </p:grpSpPr>
      <p:sp>
        <p:nvSpPr>
          <p:cNvPr id="4" name="Marketing Presentation">
            <a:extLst xmlns:a="http://schemas.openxmlformats.org/drawingml/2006/main">
              <a:ext uri="{FF2B5EF4-FFF2-40B4-BE49-F238E27FC236}">
                <a16:creationId xmlns:a16="http://schemas.microsoft.com/office/drawing/2014/main" id="{C3B14E9A-CA66-49CA-B405-6DE2FD450A24}"/>
              </a:ext>
            </a:extLst>
          </p:cNvPr>
          <p:cNvSpPr>
            <a:spLocks xmlns:a="http://schemas.openxmlformats.org/drawingml/2006/main" noGrp="1"/>
          </p:cNvSpPr>
          <p:nvPr/>
        </p:nvSpPr>
        <p:spPr>
          <a:xfrm xmlns:a="http://schemas.openxmlformats.org/drawingml/2006/main">
            <a:off x="723900" y="1695450"/>
            <a:ext cx="10572750" cy="1809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4500" b="1">
                <a:solidFill>
                  <a:srgbClr val="FFFFFF"/>
                </a:solidFill>
                <a:latin typeface="Arial"/>
                <a:ea typeface="Arial"/>
                <a:cs typeface="Arial"/>
              </a:defRPr>
            </a:defPPr>
            <a:lvl1pPr algn="l">
              <a:defRPr sz="4500" b="1">
                <a:solidFill>
                  <a:srgbClr val="FFFFFF"/>
                </a:solidFill>
                <a:latin typeface="Arial"/>
                <a:ea typeface="Arial"/>
                <a:cs typeface="Arial"/>
              </a:defRPr>
            </a:lvl1pPr>
            <a:lvl2pPr algn="l">
              <a:defRPr sz="4500" b="1">
                <a:solidFill>
                  <a:srgbClr val="FFFFFF"/>
                </a:solidFill>
                <a:latin typeface="Arial"/>
                <a:ea typeface="Arial"/>
                <a:cs typeface="Arial"/>
              </a:defRPr>
            </a:lvl2pPr>
            <a:lvl3pPr algn="l">
              <a:defRPr sz="4500" b="1">
                <a:solidFill>
                  <a:srgbClr val="FFFFFF"/>
                </a:solidFill>
                <a:latin typeface="Arial"/>
                <a:ea typeface="Arial"/>
                <a:cs typeface="Arial"/>
              </a:defRPr>
            </a:lvl3pPr>
            <a:lvl4pPr algn="l">
              <a:defRPr sz="4500" b="1">
                <a:solidFill>
                  <a:srgbClr val="FFFFFF"/>
                </a:solidFill>
                <a:latin typeface="Arial"/>
                <a:ea typeface="Arial"/>
                <a:cs typeface="Arial"/>
              </a:defRPr>
            </a:lvl4pPr>
            <a:lvl5pPr algn="l">
              <a:defRPr sz="4500" b="1">
                <a:solidFill>
                  <a:srgbClr val="FFFFFF"/>
                </a:solidFill>
                <a:latin typeface="Arial"/>
                <a:ea typeface="Arial"/>
                <a:cs typeface="Arial"/>
              </a:defRPr>
            </a:lvl5pPr>
            <a:lvl6pPr algn="l">
              <a:defRPr sz="4500" b="1">
                <a:solidFill>
                  <a:srgbClr val="FFFFFF"/>
                </a:solidFill>
                <a:latin typeface="Arial"/>
                <a:ea typeface="Arial"/>
                <a:cs typeface="Arial"/>
              </a:defRPr>
            </a:lvl6pPr>
            <a:lvl7pPr algn="l">
              <a:defRPr sz="4500" b="1">
                <a:solidFill>
                  <a:srgbClr val="FFFFFF"/>
                </a:solidFill>
                <a:latin typeface="Arial"/>
                <a:ea typeface="Arial"/>
                <a:cs typeface="Arial"/>
              </a:defRPr>
            </a:lvl7pPr>
            <a:lvl8pPr algn="l">
              <a:defRPr sz="4500" b="1">
                <a:solidFill>
                  <a:srgbClr val="FFFFFF"/>
                </a:solidFill>
                <a:latin typeface="Arial"/>
                <a:ea typeface="Arial"/>
                <a:cs typeface="Arial"/>
              </a:defRPr>
            </a:lvl8pPr>
            <a:lvl9pPr algn="l">
              <a:defRPr sz="4500" b="1">
                <a:solidFill>
                  <a:srgbClr val="FFFFFF"/>
                </a:solidFill>
                <a:latin typeface="Arial"/>
                <a:ea typeface="Arial"/>
                <a:cs typeface="Arial"/>
              </a:defRPr>
            </a:lvl9pPr>
          </a:lstStyle>
          <a:p xmlns:a="http://schemas.openxmlformats.org/drawingml/2006/main">
            <a:pPr algn="l">
              <a:defRPr sz="4500" b="1">
                <a:solidFill>
                  <a:srgbClr val="FFFFFF"/>
                </a:solidFill>
                <a:latin typeface="Arial"/>
                <a:ea typeface="Arial"/>
                <a:cs typeface="Arial"/>
              </a:defRPr>
            </a:pPr>
            <a:r>
              <a:rPr sz="4500" b="1">
                <a:solidFill>
                  <a:srgbClr val="FFFFFF"/>
                </a:solidFill>
                <a:latin typeface="Arial"/>
                <a:ea typeface="Arial"/>
                <a:cs typeface="Arial"/>
              </a:rPr>
              <a:t>Marketing Presentation</a:t>
            </a:r>
          </a:p>
        </p:txBody>
      </p:sp>
      <p:sp>
        <p:nvSpPr>
          <p:cNvPr id="2" name="Prepare an editable marketing presentation wi">
            <a:extLst xmlns:a="http://schemas.openxmlformats.org/drawingml/2006/main">
              <a:ext uri="{FF2B5EF4-FFF2-40B4-BE49-F238E27FC236}">
                <a16:creationId xmlns:a16="http://schemas.microsoft.com/office/drawing/2014/main" id="{E6E9B873-08F7-4E13-97D4-E454964E5D43}"/>
              </a:ext>
            </a:extLst>
          </p:cNvPr>
          <p:cNvSpPr>
            <a:spLocks xmlns:a="http://schemas.openxmlformats.org/drawingml/2006/main" noGrp="1"/>
          </p:cNvSpPr>
          <p:nvPr/>
        </p:nvSpPr>
        <p:spPr>
          <a:xfrm xmlns:a="http://schemas.openxmlformats.org/drawingml/2006/main">
            <a:off x="762000" y="3952875"/>
            <a:ext cx="10001250" cy="1190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100" b="0">
                <a:solidFill>
                  <a:srgbClr val="D9E6EB"/>
                </a:solidFill>
                <a:latin typeface="Arial"/>
                <a:ea typeface="Arial"/>
                <a:cs typeface="Arial"/>
              </a:defRPr>
            </a:defPPr>
            <a:lvl1pPr algn="l">
              <a:defRPr sz="2100" b="0">
                <a:solidFill>
                  <a:srgbClr val="D9E6EB"/>
                </a:solidFill>
                <a:latin typeface="Arial"/>
                <a:ea typeface="Arial"/>
                <a:cs typeface="Arial"/>
              </a:defRPr>
            </a:lvl1pPr>
            <a:lvl2pPr algn="l">
              <a:defRPr sz="2100" b="0">
                <a:solidFill>
                  <a:srgbClr val="D9E6EB"/>
                </a:solidFill>
                <a:latin typeface="Arial"/>
                <a:ea typeface="Arial"/>
                <a:cs typeface="Arial"/>
              </a:defRPr>
            </a:lvl2pPr>
            <a:lvl3pPr algn="l">
              <a:defRPr sz="2100" b="0">
                <a:solidFill>
                  <a:srgbClr val="D9E6EB"/>
                </a:solidFill>
                <a:latin typeface="Arial"/>
                <a:ea typeface="Arial"/>
                <a:cs typeface="Arial"/>
              </a:defRPr>
            </a:lvl3pPr>
            <a:lvl4pPr algn="l">
              <a:defRPr sz="2100" b="0">
                <a:solidFill>
                  <a:srgbClr val="D9E6EB"/>
                </a:solidFill>
                <a:latin typeface="Arial"/>
                <a:ea typeface="Arial"/>
                <a:cs typeface="Arial"/>
              </a:defRPr>
            </a:lvl4pPr>
            <a:lvl5pPr algn="l">
              <a:defRPr sz="2100" b="0">
                <a:solidFill>
                  <a:srgbClr val="D9E6EB"/>
                </a:solidFill>
                <a:latin typeface="Arial"/>
                <a:ea typeface="Arial"/>
                <a:cs typeface="Arial"/>
              </a:defRPr>
            </a:lvl5pPr>
            <a:lvl6pPr algn="l">
              <a:defRPr sz="2100" b="0">
                <a:solidFill>
                  <a:srgbClr val="D9E6EB"/>
                </a:solidFill>
                <a:latin typeface="Arial"/>
                <a:ea typeface="Arial"/>
                <a:cs typeface="Arial"/>
              </a:defRPr>
            </a:lvl6pPr>
            <a:lvl7pPr algn="l">
              <a:defRPr sz="2100" b="0">
                <a:solidFill>
                  <a:srgbClr val="D9E6EB"/>
                </a:solidFill>
                <a:latin typeface="Arial"/>
                <a:ea typeface="Arial"/>
                <a:cs typeface="Arial"/>
              </a:defRPr>
            </a:lvl7pPr>
            <a:lvl8pPr algn="l">
              <a:defRPr sz="2100" b="0">
                <a:solidFill>
                  <a:srgbClr val="D9E6EB"/>
                </a:solidFill>
                <a:latin typeface="Arial"/>
                <a:ea typeface="Arial"/>
                <a:cs typeface="Arial"/>
              </a:defRPr>
            </a:lvl8pPr>
            <a:lvl9pPr algn="l">
              <a:defRPr sz="2100" b="0">
                <a:solidFill>
                  <a:srgbClr val="D9E6EB"/>
                </a:solidFill>
                <a:latin typeface="Arial"/>
                <a:ea typeface="Arial"/>
                <a:cs typeface="Arial"/>
              </a:defRPr>
            </a:lvl9pPr>
          </a:lstStyle>
          <a:p xmlns:a="http://schemas.openxmlformats.org/drawingml/2006/main">
            <a:pPr algn="l">
              <a:defRPr sz="2100" b="0">
                <a:solidFill>
                  <a:srgbClr val="D9E6EB"/>
                </a:solidFill>
                <a:latin typeface="Arial"/>
                <a:ea typeface="Arial"/>
                <a:cs typeface="Arial"/>
              </a:defRPr>
            </a:pPr>
            <a:r>
              <a:rPr sz="2100" b="0">
                <a:solidFill>
                  <a:srgbClr val="D9E6EB"/>
                </a:solidFill>
                <a:latin typeface="Arial"/>
                <a:ea typeface="Arial"/>
                <a:cs typeface="Arial"/>
              </a:rPr>
              <a:t>Prepare an editable marketing presentation with the audience, evidence and proposed activity. Separate measured results from forecasts and state how progress will be evaluated.</a:t>
            </a:r>
          </a:p>
        </p:txBody>
      </p:sp>
      <p:sp>
        <p:nvSpPr>
          <p:cNvPr id="3" name="English editable presentation starter">
            <a:extLst xmlns:a="http://schemas.openxmlformats.org/drawingml/2006/main">
              <a:ext uri="{FF2B5EF4-FFF2-40B4-BE49-F238E27FC236}">
                <a16:creationId xmlns:a16="http://schemas.microsoft.com/office/drawing/2014/main" id="{E717AE0D-5D41-4F1C-8D9E-62D7DAD9AE52}"/>
              </a:ext>
            </a:extLst>
          </p:cNvPr>
          <p:cNvSpPr>
            <a:spLocks xmlns:a="http://schemas.openxmlformats.org/drawingml/2006/main" noGrp="1"/>
          </p:cNvSpPr>
          <p:nvPr/>
        </p:nvSpPr>
        <p:spPr>
          <a:xfrm xmlns:a="http://schemas.openxmlformats.org/drawingml/2006/main">
            <a:off x="762000" y="6143625"/>
            <a:ext cx="102870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425" b="0">
                <a:solidFill>
                  <a:srgbClr val="D9E6EB"/>
                </a:solidFill>
                <a:latin typeface="Arial"/>
                <a:ea typeface="Arial"/>
                <a:cs typeface="Arial"/>
              </a:defRPr>
            </a:defPPr>
            <a:lvl1pPr algn="l">
              <a:defRPr sz="1425" b="0">
                <a:solidFill>
                  <a:srgbClr val="D9E6EB"/>
                </a:solidFill>
                <a:latin typeface="Arial"/>
                <a:ea typeface="Arial"/>
                <a:cs typeface="Arial"/>
              </a:defRPr>
            </a:lvl1pPr>
            <a:lvl2pPr algn="l">
              <a:defRPr sz="1425" b="0">
                <a:solidFill>
                  <a:srgbClr val="D9E6EB"/>
                </a:solidFill>
                <a:latin typeface="Arial"/>
                <a:ea typeface="Arial"/>
                <a:cs typeface="Arial"/>
              </a:defRPr>
            </a:lvl2pPr>
            <a:lvl3pPr algn="l">
              <a:defRPr sz="1425" b="0">
                <a:solidFill>
                  <a:srgbClr val="D9E6EB"/>
                </a:solidFill>
                <a:latin typeface="Arial"/>
                <a:ea typeface="Arial"/>
                <a:cs typeface="Arial"/>
              </a:defRPr>
            </a:lvl3pPr>
            <a:lvl4pPr algn="l">
              <a:defRPr sz="1425" b="0">
                <a:solidFill>
                  <a:srgbClr val="D9E6EB"/>
                </a:solidFill>
                <a:latin typeface="Arial"/>
                <a:ea typeface="Arial"/>
                <a:cs typeface="Arial"/>
              </a:defRPr>
            </a:lvl4pPr>
            <a:lvl5pPr algn="l">
              <a:defRPr sz="1425" b="0">
                <a:solidFill>
                  <a:srgbClr val="D9E6EB"/>
                </a:solidFill>
                <a:latin typeface="Arial"/>
                <a:ea typeface="Arial"/>
                <a:cs typeface="Arial"/>
              </a:defRPr>
            </a:lvl5pPr>
            <a:lvl6pPr algn="l">
              <a:defRPr sz="1425" b="0">
                <a:solidFill>
                  <a:srgbClr val="D9E6EB"/>
                </a:solidFill>
                <a:latin typeface="Arial"/>
                <a:ea typeface="Arial"/>
                <a:cs typeface="Arial"/>
              </a:defRPr>
            </a:lvl6pPr>
            <a:lvl7pPr algn="l">
              <a:defRPr sz="1425" b="0">
                <a:solidFill>
                  <a:srgbClr val="D9E6EB"/>
                </a:solidFill>
                <a:latin typeface="Arial"/>
                <a:ea typeface="Arial"/>
                <a:cs typeface="Arial"/>
              </a:defRPr>
            </a:lvl7pPr>
            <a:lvl8pPr algn="l">
              <a:defRPr sz="1425" b="0">
                <a:solidFill>
                  <a:srgbClr val="D9E6EB"/>
                </a:solidFill>
                <a:latin typeface="Arial"/>
                <a:ea typeface="Arial"/>
                <a:cs typeface="Arial"/>
              </a:defRPr>
            </a:lvl8pPr>
            <a:lvl9pPr algn="l">
              <a:defRPr sz="1425" b="0">
                <a:solidFill>
                  <a:srgbClr val="D9E6EB"/>
                </a:solidFill>
                <a:latin typeface="Arial"/>
                <a:ea typeface="Arial"/>
                <a:cs typeface="Arial"/>
              </a:defRPr>
            </a:lvl9pPr>
          </a:lstStyle>
          <a:p xmlns:a="http://schemas.openxmlformats.org/drawingml/2006/main">
            <a:pPr algn="l">
              <a:defRPr sz="1425" b="0">
                <a:solidFill>
                  <a:srgbClr val="D9E6EB"/>
                </a:solidFill>
                <a:latin typeface="Arial"/>
                <a:ea typeface="Arial"/>
                <a:cs typeface="Arial"/>
              </a:defRPr>
            </a:pPr>
            <a:r>
              <a:rPr sz="1425" b="0">
                <a:solidFill>
                  <a:srgbClr val="D9E6EB"/>
                </a:solidFill>
                <a:latin typeface="Arial"/>
                <a:ea typeface="Arial"/>
                <a:cs typeface="Arial"/>
              </a:rPr>
              <a:t>English editable presentation starter</a:t>
            </a:r>
          </a:p>
        </p:txBody>
      </p:sp>
    </p:spTree>
    <p:extLst>
      <p:ext uri="{BB962C8B-B14F-4D97-AF65-F5344CB8AC3E}">
        <p14:creationId xmlns:p14="http://schemas.microsoft.com/office/powerpoint/2010/main" val="396474718"/>
      </p:ext>
    </p:extLst>
  </p:cSld>
</p:sld>
</file>

<file path=ppt/slides/slide2.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Objective">
            <a:extLst xmlns:a="http://schemas.openxmlformats.org/drawingml/2006/main">
              <a:ext uri="{FF2B5EF4-FFF2-40B4-BE49-F238E27FC236}">
                <a16:creationId xmlns:a16="http://schemas.microsoft.com/office/drawing/2014/main" id="{D68BC42C-48AE-4063-8E98-BEACE5888281}"/>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Objective</a:t>
            </a:r>
          </a:p>
        </p:txBody>
      </p:sp>
      <p:sp>
        <p:nvSpPr>
          <p:cNvPr id="2" name="Define the business outcome and measurement p">
            <a:extLst xmlns:a="http://schemas.openxmlformats.org/drawingml/2006/main">
              <a:ext uri="{FF2B5EF4-FFF2-40B4-BE49-F238E27FC236}">
                <a16:creationId xmlns:a16="http://schemas.microsoft.com/office/drawing/2014/main" id="{3B94FAD7-2166-4E02-8B57-10326182C0B8}"/>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Define the business outcome and measurement period.</a:t>
            </a:r>
          </a:p>
        </p:txBody>
      </p:sp>
      <p:sp>
        <p:nvSpPr>
          <p:cNvPr id="3" name="English editable starter. Replace prompts wit">
            <a:extLst xmlns:a="http://schemas.openxmlformats.org/drawingml/2006/main">
              <a:ext uri="{FF2B5EF4-FFF2-40B4-BE49-F238E27FC236}">
                <a16:creationId xmlns:a16="http://schemas.microsoft.com/office/drawing/2014/main" id="{6AACC59B-0C07-43AA-8F45-ED50A6BDB278}"/>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1232267D-7A44-495D-8036-6212FB5596BE}"/>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572761C6-E592-4C9C-948F-96AED336A624}"/>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06277FE3-8C7B-4635-BBC2-26C4878A7723}"/>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20A6AEC6-3E93-43AF-9159-7FB5FB1F345A}"/>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1902490795"/>
      </p:ext>
    </p:extLst>
  </p:cSld>
</p:sld>
</file>

<file path=ppt/slides/slide3.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Audience">
            <a:extLst xmlns:a="http://schemas.openxmlformats.org/drawingml/2006/main">
              <a:ext uri="{FF2B5EF4-FFF2-40B4-BE49-F238E27FC236}">
                <a16:creationId xmlns:a16="http://schemas.microsoft.com/office/drawing/2014/main" id="{6DAC2FF5-2144-4645-9B78-12AF7392E70D}"/>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Audience</a:t>
            </a:r>
          </a:p>
        </p:txBody>
      </p:sp>
      <p:sp>
        <p:nvSpPr>
          <p:cNvPr id="2" name="Describe the target segment using available e">
            <a:extLst xmlns:a="http://schemas.openxmlformats.org/drawingml/2006/main">
              <a:ext uri="{FF2B5EF4-FFF2-40B4-BE49-F238E27FC236}">
                <a16:creationId xmlns:a16="http://schemas.microsoft.com/office/drawing/2014/main" id="{ABF51E50-C247-4348-887A-C4D4B3ADEC72}"/>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Describe the target segment using available evidence.</a:t>
            </a:r>
          </a:p>
        </p:txBody>
      </p:sp>
      <p:sp>
        <p:nvSpPr>
          <p:cNvPr id="3" name="English editable starter. Replace prompts wit">
            <a:extLst xmlns:a="http://schemas.openxmlformats.org/drawingml/2006/main">
              <a:ext uri="{FF2B5EF4-FFF2-40B4-BE49-F238E27FC236}">
                <a16:creationId xmlns:a16="http://schemas.microsoft.com/office/drawing/2014/main" id="{93AC5C5D-13A2-41EB-8A02-9431028226F7}"/>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981BA80D-BA48-4BB5-85A9-F4FC57F59BCD}"/>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EEADC3C0-11D9-451F-8886-8D7F0539CA33}"/>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47F67082-E698-47E6-ADCA-7D5A3D5CC48A}"/>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DA5095A3-FD1A-4095-8841-BE8FC1EA875B}"/>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1799780890"/>
      </p:ext>
    </p:extLst>
  </p:cSld>
</p:sld>
</file>

<file path=ppt/slides/slide4.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Insight">
            <a:extLst xmlns:a="http://schemas.openxmlformats.org/drawingml/2006/main">
              <a:ext uri="{FF2B5EF4-FFF2-40B4-BE49-F238E27FC236}">
                <a16:creationId xmlns:a16="http://schemas.microsoft.com/office/drawing/2014/main" id="{A3F8E84F-8A37-400F-AFEA-04C234551417}"/>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Insight</a:t>
            </a:r>
          </a:p>
        </p:txBody>
      </p:sp>
      <p:sp>
        <p:nvSpPr>
          <p:cNvPr id="2" name="Explain the supported customer need or behavi">
            <a:extLst xmlns:a="http://schemas.openxmlformats.org/drawingml/2006/main">
              <a:ext uri="{FF2B5EF4-FFF2-40B4-BE49-F238E27FC236}">
                <a16:creationId xmlns:a16="http://schemas.microsoft.com/office/drawing/2014/main" id="{56AF3E93-96AB-49E5-8997-7D47546E24A4}"/>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Explain the supported customer need or behavior.</a:t>
            </a:r>
          </a:p>
        </p:txBody>
      </p:sp>
      <p:sp>
        <p:nvSpPr>
          <p:cNvPr id="3" name="English editable starter. Replace prompts wit">
            <a:extLst xmlns:a="http://schemas.openxmlformats.org/drawingml/2006/main">
              <a:ext uri="{FF2B5EF4-FFF2-40B4-BE49-F238E27FC236}">
                <a16:creationId xmlns:a16="http://schemas.microsoft.com/office/drawing/2014/main" id="{355097C8-664A-4CDB-AD16-985548070D16}"/>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EADFE2B4-CF15-42F6-9814-81FBE5EDC04A}"/>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E9AC14C0-CE2E-4F9E-8B1A-98D266C380C1}"/>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E0A3B055-A18E-4C0C-BD28-95A840C6B409}"/>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34B36E0D-1160-4DA7-9668-4701A1F50FA6}"/>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624191101"/>
      </p:ext>
    </p:extLst>
  </p:cSld>
</p:sld>
</file>

<file path=ppt/slides/slide5.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Plan">
            <a:extLst xmlns:a="http://schemas.openxmlformats.org/drawingml/2006/main">
              <a:ext uri="{FF2B5EF4-FFF2-40B4-BE49-F238E27FC236}">
                <a16:creationId xmlns:a16="http://schemas.microsoft.com/office/drawing/2014/main" id="{3496009D-0E34-4C7A-8E7D-706766BCA595}"/>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Plan</a:t>
            </a:r>
          </a:p>
        </p:txBody>
      </p:sp>
      <p:sp>
        <p:nvSpPr>
          <p:cNvPr id="2" name="Connect the proposed channels and content to ">
            <a:extLst xmlns:a="http://schemas.openxmlformats.org/drawingml/2006/main">
              <a:ext uri="{FF2B5EF4-FFF2-40B4-BE49-F238E27FC236}">
                <a16:creationId xmlns:a16="http://schemas.microsoft.com/office/drawing/2014/main" id="{21F72D9C-C339-42D2-AACA-8D218F5F98F9}"/>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Connect the proposed channels and content to that need.</a:t>
            </a:r>
          </a:p>
        </p:txBody>
      </p:sp>
      <p:sp>
        <p:nvSpPr>
          <p:cNvPr id="3" name="English editable starter. Replace prompts wit">
            <a:extLst xmlns:a="http://schemas.openxmlformats.org/drawingml/2006/main">
              <a:ext uri="{FF2B5EF4-FFF2-40B4-BE49-F238E27FC236}">
                <a16:creationId xmlns:a16="http://schemas.microsoft.com/office/drawing/2014/main" id="{8AF4D51B-6EAF-4CB6-9154-5281B5FCA637}"/>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7D5BB818-9E38-4672-A093-E6C1E051904F}"/>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F09D5B7E-12FD-4EC0-9D7A-577E44C039D2}"/>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B2A21EF6-AC6C-4640-974A-A2035201270C}"/>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96A952C5-1399-4CE6-88A4-3BFEF66FFD7A}"/>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111887249"/>
      </p:ext>
    </p:extLst>
  </p:cSld>
</p:sld>
</file>

<file path=ppt/slides/slide6.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Measurement">
            <a:extLst xmlns:a="http://schemas.openxmlformats.org/drawingml/2006/main">
              <a:ext uri="{FF2B5EF4-FFF2-40B4-BE49-F238E27FC236}">
                <a16:creationId xmlns:a16="http://schemas.microsoft.com/office/drawing/2014/main" id="{6B058FA2-076C-4CBF-8940-950FF20CC23B}"/>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Measurement</a:t>
            </a:r>
          </a:p>
        </p:txBody>
      </p:sp>
      <p:sp>
        <p:nvSpPr>
          <p:cNvPr id="2" name="Define metrics, owners and the review schedul">
            <a:extLst xmlns:a="http://schemas.openxmlformats.org/drawingml/2006/main">
              <a:ext uri="{FF2B5EF4-FFF2-40B4-BE49-F238E27FC236}">
                <a16:creationId xmlns:a16="http://schemas.microsoft.com/office/drawing/2014/main" id="{2BB6486B-DAA0-4137-A40C-4E6E4B569B41}"/>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Define metrics, owners and the review schedule.</a:t>
            </a:r>
          </a:p>
        </p:txBody>
      </p:sp>
      <p:sp>
        <p:nvSpPr>
          <p:cNvPr id="3" name="English editable starter. Replace prompts wit">
            <a:extLst xmlns:a="http://schemas.openxmlformats.org/drawingml/2006/main">
              <a:ext uri="{FF2B5EF4-FFF2-40B4-BE49-F238E27FC236}">
                <a16:creationId xmlns:a16="http://schemas.microsoft.com/office/drawing/2014/main" id="{BED0B725-AC43-4D74-9B1E-FD2B44F7AD62}"/>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88FF9503-C378-493B-8DD0-5AA7E589A990}"/>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0AE523DC-B5E1-45B3-A1CB-995CC858F7F2}"/>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EFDD8DCD-C4C2-4223-840D-9AAA6358F065}"/>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F6B2F25D-F728-4932-B74C-56A3C0593D3E}"/>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1017473341"/>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2026-10-29T17:41:41.6010000Z</dcterms:created>
  <dcterms:modified xsi:type="dcterms:W3CDTF">2026-10-29T17:41:41.6010000Z</dcterms:modified>
</coreProperties>
</file>