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96c3e2a39024aac" /><Relationship Type="http://schemas.openxmlformats.org/officeDocument/2006/relationships/extended-properties" Target="/docProps/app.xml" Id="R217a914cad0b4007" /><Relationship Type="http://schemas.openxmlformats.org/officeDocument/2006/relationships/officeDocument" Target="/ppt/presentation.xml" Id="Readb61644ee645c2" /></Relationships>
</file>

<file path=ppt/presentation.xml><?xml version="1.0" encoding="utf-8"?>
<p:presentation xmlns:p="http://schemas.openxmlformats.org/presentationml/2006/main">
  <p:sldMasterIdLst>
    <p:sldMasterId xmlns:r="http://schemas.openxmlformats.org/officeDocument/2006/relationships" id="2147483648" r:id="R5e7530beab56437c"/>
  </p:sldMasterIdLst>
  <p:notesMasterIdLst>
    <p:notesMasterId xmlns:r="http://schemas.openxmlformats.org/officeDocument/2006/relationships" r:id="R95de149b63b54b10"/>
  </p:notesMasterIdLst>
  <p:sldIdLst>
    <p:sldId xmlns:r="http://schemas.openxmlformats.org/officeDocument/2006/relationships" id="256" r:id="R8477088441d74877"/>
    <p:sldId xmlns:r="http://schemas.openxmlformats.org/officeDocument/2006/relationships" id="257" r:id="R906c5b3e02a94844"/>
    <p:sldId xmlns:r="http://schemas.openxmlformats.org/officeDocument/2006/relationships" id="258" r:id="R232c1671530b47b2"/>
    <p:sldId xmlns:r="http://schemas.openxmlformats.org/officeDocument/2006/relationships" id="259" r:id="Ree75a3cd5a774146"/>
    <p:sldId xmlns:r="http://schemas.openxmlformats.org/officeDocument/2006/relationships" id="260" r:id="R0634506777fe46e6"/>
    <p:sldId xmlns:r="http://schemas.openxmlformats.org/officeDocument/2006/relationships" id="261" r:id="R12a12dac1f95477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0681191d4664b66" /><Relationship Type="http://schemas.openxmlformats.org/officeDocument/2006/relationships/slideMaster" Target="/ppt/slideMasters/slideMaster1.xml" Id="R5e7530beab56437c" /><Relationship Type="http://schemas.openxmlformats.org/officeDocument/2006/relationships/notesMaster" Target="/ppt/notesMasters/notesMaster1.xml" Id="R95de149b63b54b10" /><Relationship Type="http://schemas.openxmlformats.org/officeDocument/2006/relationships/presProps" Target="/ppt/presProps.xml" Id="R873e2091f2a24a7e" /><Relationship Type="http://schemas.openxmlformats.org/officeDocument/2006/relationships/tableStyles" Target="/ppt/tableStyles.xml" Id="Rf347ab713a3043d5" /><Relationship Type="http://schemas.openxmlformats.org/officeDocument/2006/relationships/slide" Target="/ppt/slides/slide1.xml" Id="R8477088441d74877" /><Relationship Type="http://schemas.openxmlformats.org/officeDocument/2006/relationships/slide" Target="/ppt/slides/slide2.xml" Id="R906c5b3e02a94844" /><Relationship Type="http://schemas.openxmlformats.org/officeDocument/2006/relationships/slide" Target="/ppt/slides/slide3.xml" Id="R232c1671530b47b2" /><Relationship Type="http://schemas.openxmlformats.org/officeDocument/2006/relationships/slide" Target="/ppt/slides/slide4.xml" Id="Ree75a3cd5a774146" /><Relationship Type="http://schemas.openxmlformats.org/officeDocument/2006/relationships/slide" Target="/ppt/slides/slide5.xml" Id="R0634506777fe46e6" /><Relationship Type="http://schemas.openxmlformats.org/officeDocument/2006/relationships/slide" Target="/ppt/slides/slide6.xml" Id="R12a12dac1f95477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d8d78cff17e4d1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69fef097bf74b08" /><Relationship Type="http://schemas.openxmlformats.org/officeDocument/2006/relationships/notesMaster" Target="/ppt/notesMasters/notesMaster1.xml" Id="R04326fbd753e4576" /></Relationships>
</file>

<file path=ppt/notesSlides/_rels/notesSlide2.xml.rels>&#65279;<?xml version="1.0" encoding="utf-8"?><Relationships xmlns="http://schemas.openxmlformats.org/package/2006/relationships"><Relationship Type="http://schemas.openxmlformats.org/officeDocument/2006/relationships/slide" Target="/ppt/slides/slide2.xml" Id="Re0a32ee6dbc7467b" /><Relationship Type="http://schemas.openxmlformats.org/officeDocument/2006/relationships/notesMaster" Target="/ppt/notesMasters/notesMaster1.xml" Id="Rb659f8e344d84353" /></Relationships>
</file>

<file path=ppt/notesSlides/_rels/notesSlide3.xml.rels>&#65279;<?xml version="1.0" encoding="utf-8"?><Relationships xmlns="http://schemas.openxmlformats.org/package/2006/relationships"><Relationship Type="http://schemas.openxmlformats.org/officeDocument/2006/relationships/slide" Target="/ppt/slides/slide3.xml" Id="R0e15f9d59c3e4499" /><Relationship Type="http://schemas.openxmlformats.org/officeDocument/2006/relationships/notesMaster" Target="/ppt/notesMasters/notesMaster1.xml" Id="R9dda1604f5cc4911" /></Relationships>
</file>

<file path=ppt/notesSlides/_rels/notesSlide4.xml.rels>&#65279;<?xml version="1.0" encoding="utf-8"?><Relationships xmlns="http://schemas.openxmlformats.org/package/2006/relationships"><Relationship Type="http://schemas.openxmlformats.org/officeDocument/2006/relationships/slide" Target="/ppt/slides/slide4.xml" Id="R832f09b41c4e4003" /><Relationship Type="http://schemas.openxmlformats.org/officeDocument/2006/relationships/notesMaster" Target="/ppt/notesMasters/notesMaster1.xml" Id="Rbb7b1d44b6414566" /></Relationships>
</file>

<file path=ppt/notesSlides/_rels/notesSlide5.xml.rels>&#65279;<?xml version="1.0" encoding="utf-8"?><Relationships xmlns="http://schemas.openxmlformats.org/package/2006/relationships"><Relationship Type="http://schemas.openxmlformats.org/officeDocument/2006/relationships/slide" Target="/ppt/slides/slide5.xml" Id="R0d79e18c1ee3458a" /><Relationship Type="http://schemas.openxmlformats.org/officeDocument/2006/relationships/notesMaster" Target="/ppt/notesMasters/notesMaster1.xml" Id="Rc93be917738c41e0" /></Relationships>
</file>

<file path=ppt/notesSlides/_rels/notesSlide6.xml.rels>&#65279;<?xml version="1.0" encoding="utf-8"?><Relationships xmlns="http://schemas.openxmlformats.org/package/2006/relationships"><Relationship Type="http://schemas.openxmlformats.org/officeDocument/2006/relationships/slide" Target="/ppt/slides/slide6.xml" Id="R1d15d9d235e24518" /><Relationship Type="http://schemas.openxmlformats.org/officeDocument/2006/relationships/notesMaster" Target="/ppt/notesMasters/notesMaster1.xml" Id="R57374bd196e043b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4ead98ca6bf489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fb7968befff4cc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1edc0c3ac36458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ba8dbfe01794af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38c4a8aaee4486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466b092d23b4a2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AD59B08-DF70-44AF-8DFC-2B5FEEFACCA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3E26EAE-7E7C-42A5-B337-50C90AA4FE0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428BCD2-53BD-482D-B22B-257FB8BC72D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B7A228C-27BC-4840-907F-A0C024ECD7E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F973934-0F73-4A82-A602-EAF562F6439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224FFE4-8A9E-4808-90E9-BFDE5967EF6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A146729-8AE3-4A78-9A6F-AD01DA0433C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74FEF55-07BA-4CC8-8DD9-D1628CEE7C0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F053043-6B03-4458-8765-9851FAE45B6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DC65570-0422-4A54-8A8B-8BD493A5FC2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dec495736334f6f" /><Relationship Type="http://schemas.openxmlformats.org/officeDocument/2006/relationships/slideLayout" Target="/ppt/slideLayouts/slideLayout1.xml" Id="R4a249b99006c40f1" /><Relationship Type="http://schemas.openxmlformats.org/officeDocument/2006/relationships/slideLayout" Target="/ppt/slideLayouts/slideLayout2.xml" Id="R21427d23d2354851" /><Relationship Type="http://schemas.openxmlformats.org/officeDocument/2006/relationships/slideLayout" Target="/ppt/slideLayouts/slideLayout3.xml" Id="Rc84e6982a5c24254" /><Relationship Type="http://schemas.openxmlformats.org/officeDocument/2006/relationships/slideLayout" Target="/ppt/slideLayouts/slideLayout4.xml" Id="R7d9dc19e4eaf4170" /><Relationship Type="http://schemas.openxmlformats.org/officeDocument/2006/relationships/slideLayout" Target="/ppt/slideLayouts/slideLayout5.xml" Id="R0dffe0f42ed141cb" /><Relationship Type="http://schemas.openxmlformats.org/officeDocument/2006/relationships/slideLayout" Target="/ppt/slideLayouts/slideLayout6.xml" Id="R06ef7c6c129746c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a249b99006c40f1"/>
    <p:sldLayoutId xmlns:r="http://schemas.openxmlformats.org/officeDocument/2006/relationships" id="2147483650" r:id="R21427d23d2354851"/>
    <p:sldLayoutId xmlns:r="http://schemas.openxmlformats.org/officeDocument/2006/relationships" id="2147483651" r:id="Rc84e6982a5c24254"/>
    <p:sldLayoutId xmlns:r="http://schemas.openxmlformats.org/officeDocument/2006/relationships" id="2147483652" r:id="R7d9dc19e4eaf4170"/>
    <p:sldLayoutId xmlns:r="http://schemas.openxmlformats.org/officeDocument/2006/relationships" id="2147483653" r:id="R0dffe0f42ed141cb"/>
    <p:sldLayoutId xmlns:r="http://schemas.openxmlformats.org/officeDocument/2006/relationships" id="2147483654" r:id="R06ef7c6c129746c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f839a337e214761" /><Relationship Type="http://schemas.openxmlformats.org/officeDocument/2006/relationships/notesSlide" Target="/ppt/notesSlides/notesSlide1.xml" Id="Race3c4cda7ad4f4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403aa97d6f647cf" /><Relationship Type="http://schemas.openxmlformats.org/officeDocument/2006/relationships/notesSlide" Target="/ppt/notesSlides/notesSlide2.xml" Id="Rffd686593d0d439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27039b24be134d30" /><Relationship Type="http://schemas.openxmlformats.org/officeDocument/2006/relationships/notesSlide" Target="/ppt/notesSlides/notesSlide3.xml" Id="Rb3cb9128315644b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b0f695e9fc1447be" /><Relationship Type="http://schemas.openxmlformats.org/officeDocument/2006/relationships/notesSlide" Target="/ppt/notesSlides/notesSlide4.xml" Id="R8991ed9d19734097"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e6c14830d734726" /><Relationship Type="http://schemas.openxmlformats.org/officeDocument/2006/relationships/notesSlide" Target="/ppt/notesSlides/notesSlide5.xml" Id="Rd7153052f75c4793"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57bbec15d2a94115" /><Relationship Type="http://schemas.openxmlformats.org/officeDocument/2006/relationships/notesSlide" Target="/ppt/notesSlides/notesSlide6.xml" Id="Re7e7374a21304083"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Onboarding Presentation">
            <a:extLst xmlns:a="http://schemas.openxmlformats.org/drawingml/2006/main">
              <a:ext uri="{FF2B5EF4-FFF2-40B4-BE49-F238E27FC236}">
                <a16:creationId xmlns:a16="http://schemas.microsoft.com/office/drawing/2014/main" id="{15CDFE7A-FAE0-411F-9AE5-7291FD617795}"/>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Onboarding Presentation</a:t>
            </a:r>
          </a:p>
        </p:txBody>
      </p:sp>
      <p:sp>
        <p:nvSpPr>
          <p:cNvPr id="2" name="Create an onboarding deck with the informatio">
            <a:extLst xmlns:a="http://schemas.openxmlformats.org/drawingml/2006/main">
              <a:ext uri="{FF2B5EF4-FFF2-40B4-BE49-F238E27FC236}">
                <a16:creationId xmlns:a16="http://schemas.microsoft.com/office/drawing/2014/main" id="{A636F002-ABB0-4760-9DB5-B25BADC05BA8}"/>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Create an onboarding deck with the information a new colleague needs to begin work. Replace the sample prompts with your actual policies, contacts and approved access steps.</a:t>
            </a:r>
          </a:p>
        </p:txBody>
      </p:sp>
      <p:sp>
        <p:nvSpPr>
          <p:cNvPr id="3" name="English editable presentation starter">
            <a:extLst xmlns:a="http://schemas.openxmlformats.org/drawingml/2006/main">
              <a:ext uri="{FF2B5EF4-FFF2-40B4-BE49-F238E27FC236}">
                <a16:creationId xmlns:a16="http://schemas.microsoft.com/office/drawing/2014/main" id="{1C324B10-B00C-4CCE-9FF2-6394D9A232D9}"/>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55127407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Welcome">
            <a:extLst xmlns:a="http://schemas.openxmlformats.org/drawingml/2006/main">
              <a:ext uri="{FF2B5EF4-FFF2-40B4-BE49-F238E27FC236}">
                <a16:creationId xmlns:a16="http://schemas.microsoft.com/office/drawing/2014/main" id="{EC7681DE-ADD5-45BC-84C3-2CC5F80892BB}"/>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Welcome</a:t>
            </a:r>
          </a:p>
        </p:txBody>
      </p:sp>
      <p:sp>
        <p:nvSpPr>
          <p:cNvPr id="2" name="Explain the team purpose and the new role.">
            <a:extLst xmlns:a="http://schemas.openxmlformats.org/drawingml/2006/main">
              <a:ext uri="{FF2B5EF4-FFF2-40B4-BE49-F238E27FC236}">
                <a16:creationId xmlns:a16="http://schemas.microsoft.com/office/drawing/2014/main" id="{7341CAF0-38A6-41F5-8348-77CEF8BEF609}"/>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the team purpose and the new role.</a:t>
            </a:r>
          </a:p>
        </p:txBody>
      </p:sp>
      <p:sp>
        <p:nvSpPr>
          <p:cNvPr id="3" name="English editable starter. Replace prompts wit">
            <a:extLst xmlns:a="http://schemas.openxmlformats.org/drawingml/2006/main">
              <a:ext uri="{FF2B5EF4-FFF2-40B4-BE49-F238E27FC236}">
                <a16:creationId xmlns:a16="http://schemas.microsoft.com/office/drawing/2014/main" id="{31535CA0-F72C-49BA-93FC-92D500364404}"/>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E4ACA9A9-7EC4-4C09-B238-C2CFE11014A1}"/>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6F2E182C-1686-4B07-8A3D-20CBF83A774C}"/>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7B1741A4-54BD-4318-889C-E3566165176E}"/>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6026EB40-DFB5-4D05-A019-DC3E17E5E895}"/>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659201579"/>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First week">
            <a:extLst xmlns:a="http://schemas.openxmlformats.org/drawingml/2006/main">
              <a:ext uri="{FF2B5EF4-FFF2-40B4-BE49-F238E27FC236}">
                <a16:creationId xmlns:a16="http://schemas.microsoft.com/office/drawing/2014/main" id="{5616205E-049C-4750-92AE-111374C62D8F}"/>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First week</a:t>
            </a:r>
          </a:p>
        </p:txBody>
      </p:sp>
      <p:sp>
        <p:nvSpPr>
          <p:cNvPr id="2" name="List the first tasks and the people who can h">
            <a:extLst xmlns:a="http://schemas.openxmlformats.org/drawingml/2006/main">
              <a:ext uri="{FF2B5EF4-FFF2-40B4-BE49-F238E27FC236}">
                <a16:creationId xmlns:a16="http://schemas.microsoft.com/office/drawing/2014/main" id="{E6880D00-5DD9-4024-806B-9A6ED0027BC7}"/>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List the first tasks and the people who can help.</a:t>
            </a:r>
          </a:p>
        </p:txBody>
      </p:sp>
      <p:sp>
        <p:nvSpPr>
          <p:cNvPr id="3" name="English editable starter. Replace prompts wit">
            <a:extLst xmlns:a="http://schemas.openxmlformats.org/drawingml/2006/main">
              <a:ext uri="{FF2B5EF4-FFF2-40B4-BE49-F238E27FC236}">
                <a16:creationId xmlns:a16="http://schemas.microsoft.com/office/drawing/2014/main" id="{CE6AA578-7633-44A1-B293-60069D7F1414}"/>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2836C8C3-BAAE-4724-AD75-975425F0AC8B}"/>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60A062FA-3A76-46C1-884B-2CADB09036F0}"/>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ABCB75F4-76FD-441C-B2C0-81E7FF4D07E0}"/>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EFDF740B-6F1B-41D0-BE35-93B1503659B0}"/>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240385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Access">
            <a:extLst xmlns:a="http://schemas.openxmlformats.org/drawingml/2006/main">
              <a:ext uri="{FF2B5EF4-FFF2-40B4-BE49-F238E27FC236}">
                <a16:creationId xmlns:a16="http://schemas.microsoft.com/office/drawing/2014/main" id="{B433091B-D494-4BED-8CCD-DA0461DDC6A3}"/>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Access</a:t>
            </a:r>
          </a:p>
        </p:txBody>
      </p:sp>
      <p:sp>
        <p:nvSpPr>
          <p:cNvPr id="2" name="Identify required accounts and the approved a">
            <a:extLst xmlns:a="http://schemas.openxmlformats.org/drawingml/2006/main">
              <a:ext uri="{FF2B5EF4-FFF2-40B4-BE49-F238E27FC236}">
                <a16:creationId xmlns:a16="http://schemas.microsoft.com/office/drawing/2014/main" id="{77D95169-025E-4D24-A8CB-A37256462DD2}"/>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Identify required accounts and the approved access process.</a:t>
            </a:r>
          </a:p>
        </p:txBody>
      </p:sp>
      <p:sp>
        <p:nvSpPr>
          <p:cNvPr id="3" name="English editable starter. Replace prompts wit">
            <a:extLst xmlns:a="http://schemas.openxmlformats.org/drawingml/2006/main">
              <a:ext uri="{FF2B5EF4-FFF2-40B4-BE49-F238E27FC236}">
                <a16:creationId xmlns:a16="http://schemas.microsoft.com/office/drawing/2014/main" id="{6B437751-53BD-44D2-BABE-66F9964C300E}"/>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B3649A29-70E0-4CA5-B6D4-7206DD05D569}"/>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828B6C3A-CD55-4409-961A-8BA88E63A668}"/>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D75C9293-9A9C-4A7F-8F18-CC3801FB593F}"/>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46F94ACE-95E8-4C2B-9E14-FBD81DF635B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46472997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Working practices">
            <a:extLst xmlns:a="http://schemas.openxmlformats.org/drawingml/2006/main">
              <a:ext uri="{FF2B5EF4-FFF2-40B4-BE49-F238E27FC236}">
                <a16:creationId xmlns:a16="http://schemas.microsoft.com/office/drawing/2014/main" id="{BE8BC590-72CC-4B1F-A148-C16E5CF7B79B}"/>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Working practices</a:t>
            </a:r>
          </a:p>
        </p:txBody>
      </p:sp>
      <p:sp>
        <p:nvSpPr>
          <p:cNvPr id="2" name="Explain communication channels, working hours">
            <a:extLst xmlns:a="http://schemas.openxmlformats.org/drawingml/2006/main">
              <a:ext uri="{FF2B5EF4-FFF2-40B4-BE49-F238E27FC236}">
                <a16:creationId xmlns:a16="http://schemas.microsoft.com/office/drawing/2014/main" id="{1052B26E-6F76-4C2D-AC16-A3D18A32C4AC}"/>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communication channels, working hours and handoffs.</a:t>
            </a:r>
          </a:p>
        </p:txBody>
      </p:sp>
      <p:sp>
        <p:nvSpPr>
          <p:cNvPr id="3" name="English editable starter. Replace prompts wit">
            <a:extLst xmlns:a="http://schemas.openxmlformats.org/drawingml/2006/main">
              <a:ext uri="{FF2B5EF4-FFF2-40B4-BE49-F238E27FC236}">
                <a16:creationId xmlns:a16="http://schemas.microsoft.com/office/drawing/2014/main" id="{FCD750E8-7FF2-40C5-BC8A-34F226B40FBC}"/>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0478A4BA-3E88-47E9-8291-1C53F402B73C}"/>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C65DF6F7-0A70-4943-B38B-6F6C2C018DED}"/>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2537A624-C8D3-4BC4-B7A2-7EB50D30134A}"/>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36D90F9F-95C4-4A21-840B-8B8120CEFD25}"/>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69246668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upport">
            <a:extLst xmlns:a="http://schemas.openxmlformats.org/drawingml/2006/main">
              <a:ext uri="{FF2B5EF4-FFF2-40B4-BE49-F238E27FC236}">
                <a16:creationId xmlns:a16="http://schemas.microsoft.com/office/drawing/2014/main" id="{EB6804F7-5CEA-48B8-94B8-9C99162AFEF5}"/>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Support</a:t>
            </a:r>
          </a:p>
        </p:txBody>
      </p:sp>
      <p:sp>
        <p:nvSpPr>
          <p:cNvPr id="2" name="Name the owners for questions and follow-up c">
            <a:extLst xmlns:a="http://schemas.openxmlformats.org/drawingml/2006/main">
              <a:ext uri="{FF2B5EF4-FFF2-40B4-BE49-F238E27FC236}">
                <a16:creationId xmlns:a16="http://schemas.microsoft.com/office/drawing/2014/main" id="{1C4B04F4-73F9-4808-B19D-4F9FD0B47740}"/>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Name the owners for questions and follow-up checks.</a:t>
            </a:r>
          </a:p>
        </p:txBody>
      </p:sp>
      <p:sp>
        <p:nvSpPr>
          <p:cNvPr id="3" name="English editable starter. Replace prompts wit">
            <a:extLst xmlns:a="http://schemas.openxmlformats.org/drawingml/2006/main">
              <a:ext uri="{FF2B5EF4-FFF2-40B4-BE49-F238E27FC236}">
                <a16:creationId xmlns:a16="http://schemas.microsoft.com/office/drawing/2014/main" id="{774FE9B6-22F6-416F-ADCD-B233311484EC}"/>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FBC0B527-7EA9-4507-A7FB-F8E00BEF1C0B}"/>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E24A114A-0CD2-4CE3-BCF5-FB1E9DEDE597}"/>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5EEFB823-D7E4-4192-9437-4E7443D09318}"/>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9CAEFA25-F4E7-4E6C-876D-434AE8854AA0}"/>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50112787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2026-10-29T17:39:57.8820000Z</dcterms:created>
  <dcterms:modified xsi:type="dcterms:W3CDTF">2026-10-29T17:39:57.8820000Z</dcterms:modified>
</coreProperties>
</file>