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69c8b2a81834183" /><Relationship Type="http://schemas.openxmlformats.org/officeDocument/2006/relationships/extended-properties" Target="/docProps/app.xml" Id="Rf8a3d6a63fc44999" /><Relationship Type="http://schemas.openxmlformats.org/officeDocument/2006/relationships/officeDocument" Target="/ppt/presentation.xml" Id="Rd37fb7513dd24c63" /></Relationships>
</file>

<file path=ppt/presentation.xml><?xml version="1.0" encoding="utf-8"?>
<p:presentation xmlns:p="http://schemas.openxmlformats.org/presentationml/2006/main">
  <p:sldMasterIdLst>
    <p:sldMasterId xmlns:r="http://schemas.openxmlformats.org/officeDocument/2006/relationships" id="2147483648" r:id="R48f600a1556f4a94"/>
  </p:sldMasterIdLst>
  <p:notesMasterIdLst>
    <p:notesMasterId xmlns:r="http://schemas.openxmlformats.org/officeDocument/2006/relationships" r:id="R178faa6ba3d94a4d"/>
  </p:notesMasterIdLst>
  <p:sldIdLst>
    <p:sldId xmlns:r="http://schemas.openxmlformats.org/officeDocument/2006/relationships" id="256" r:id="Rba67de8e2cb441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529c267df3c4bfe" /><Relationship Type="http://schemas.openxmlformats.org/officeDocument/2006/relationships/slideMaster" Target="/ppt/slideMasters/slideMaster1.xml" Id="R48f600a1556f4a94" /><Relationship Type="http://schemas.openxmlformats.org/officeDocument/2006/relationships/notesMaster" Target="/ppt/notesMasters/notesMaster1.xml" Id="R178faa6ba3d94a4d" /><Relationship Type="http://schemas.openxmlformats.org/officeDocument/2006/relationships/presProps" Target="/ppt/presProps.xml" Id="Ra9ac04c3b4f64a02" /><Relationship Type="http://schemas.openxmlformats.org/officeDocument/2006/relationships/tableStyles" Target="/ppt/tableStyles.xml" Id="Rdd0648a54c3e486a" /><Relationship Type="http://schemas.openxmlformats.org/officeDocument/2006/relationships/slide" Target="/ppt/slides/slide1.xml" Id="Rba67de8e2cb441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902615b337f440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40ed02dd63a48bf" /><Relationship Type="http://schemas.openxmlformats.org/officeDocument/2006/relationships/notesMaster" Target="/ppt/notesMasters/notesMaster1.xml" Id="Rdcd40eb2ce30464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e5d8f5f90124b1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16ce304617746c0"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7ced8babf5d544a8"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6736bb8fedde4770"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13901633d1894022"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76dcd5977bfd4d1a"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A577BCE9-BB89-476C-9F65-798FE80733BD}"/>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CC2CACA6-89EE-42B8-9F05-74432F805954}"/>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BA1C1E9F-3FCA-450F-AC2F-4E44F408952A}"/>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C7086145-F9B2-4490-A3E0-21F041AA08FD}"/>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976DD8C0-03B6-4090-8118-05849E72BCF9}"/>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70A662DD-F41F-4C6A-9AD7-472DD76BFE28}"/>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62E25A60-F6CD-4851-86EE-4618487F4449}"/>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292640DA-C84E-47DF-97FA-776FB37249DF}"/>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0EF775B3-D058-4FD0-ACBF-8DA16F5A78D9}"/>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1E355F82-5502-48E3-99BE-C53934E5B590}"/>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affb42b8294acc" /><Relationship Type="http://schemas.openxmlformats.org/officeDocument/2006/relationships/slideLayout" Target="/ppt/slideLayouts/slideLayout1.xml" Id="R8cf172bbe062451f" /><Relationship Type="http://schemas.openxmlformats.org/officeDocument/2006/relationships/slideLayout" Target="/ppt/slideLayouts/slideLayout2.xml" Id="R1f177fdb1b284a6a" /><Relationship Type="http://schemas.openxmlformats.org/officeDocument/2006/relationships/slideLayout" Target="/ppt/slideLayouts/slideLayout3.xml" Id="R642df7548eb84133" /><Relationship Type="http://schemas.openxmlformats.org/officeDocument/2006/relationships/slideLayout" Target="/ppt/slideLayouts/slideLayout4.xml" Id="Ra51c9dffc0564c54" /><Relationship Type="http://schemas.openxmlformats.org/officeDocument/2006/relationships/slideLayout" Target="/ppt/slideLayouts/slideLayout5.xml" Id="Rb138b96f29514465" /><Relationship Type="http://schemas.openxmlformats.org/officeDocument/2006/relationships/slideLayout" Target="/ppt/slideLayouts/slideLayout6.xml" Id="Ra465bb2d77254346"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cf172bbe062451f"/>
    <p:sldLayoutId xmlns:r="http://schemas.openxmlformats.org/officeDocument/2006/relationships" id="2147483650" r:id="R1f177fdb1b284a6a"/>
    <p:sldLayoutId xmlns:r="http://schemas.openxmlformats.org/officeDocument/2006/relationships" id="2147483651" r:id="R642df7548eb84133"/>
    <p:sldLayoutId xmlns:r="http://schemas.openxmlformats.org/officeDocument/2006/relationships" id="2147483652" r:id="Ra51c9dffc0564c54"/>
    <p:sldLayoutId xmlns:r="http://schemas.openxmlformats.org/officeDocument/2006/relationships" id="2147483653" r:id="Rb138b96f29514465"/>
    <p:sldLayoutId xmlns:r="http://schemas.openxmlformats.org/officeDocument/2006/relationships" id="2147483654" r:id="Ra465bb2d77254346"/>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35c2765d56e94187" /><Relationship Type="http://schemas.openxmlformats.org/officeDocument/2006/relationships/notesSlide" Target="/ppt/notesSlides/notesSlide1.xml" Id="Ra25b60e5998d4fa8"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23" name="Organizational Chart Template">
            <a:extLst xmlns:a="http://schemas.openxmlformats.org/drawingml/2006/main">
              <a:ext uri="{FF2B5EF4-FFF2-40B4-BE49-F238E27FC236}">
                <a16:creationId xmlns:a16="http://schemas.microsoft.com/office/drawing/2014/main" id="{630E875C-1C62-42B8-89FC-8CC0F4D0CF03}"/>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Organizational Chart Template</a:t>
            </a:r>
          </a:p>
        </p:txBody>
      </p:sp>
      <p:sp>
        <p:nvSpPr>
          <p:cNvPr id="2" name="Create an editable organization chart with ro">
            <a:extLst xmlns:a="http://schemas.openxmlformats.org/drawingml/2006/main">
              <a:ext uri="{FF2B5EF4-FFF2-40B4-BE49-F238E27FC236}">
                <a16:creationId xmlns:a16="http://schemas.microsoft.com/office/drawing/2014/main" id="{A9A1E3F0-4CD5-4DFB-A7E7-BB2013167433}"/>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Create an editable organization chart with role labels and reporting lines. Replace the sample structure with the organization as it actually operates and distinguish reporting from project collaboration.</a:t>
            </a:r>
          </a:p>
        </p:txBody>
      </p:sp>
      <p:sp>
        <p:nvSpPr>
          <p:cNvPr id="3" name="English editable starter. Replace prompts wit">
            <a:extLst xmlns:a="http://schemas.openxmlformats.org/drawingml/2006/main">
              <a:ext uri="{FF2B5EF4-FFF2-40B4-BE49-F238E27FC236}">
                <a16:creationId xmlns:a16="http://schemas.microsoft.com/office/drawing/2014/main" id="{9F27CAEA-236D-4643-9007-ED4BB3B30D9C}"/>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Leadership">
            <a:extLst xmlns:a="http://schemas.openxmlformats.org/drawingml/2006/main">
              <a:ext uri="{FF2B5EF4-FFF2-40B4-BE49-F238E27FC236}">
                <a16:creationId xmlns:a16="http://schemas.microsoft.com/office/drawing/2014/main" id="{D6C0E84D-8EAC-4F9F-845F-18EC5CF6F5E5}"/>
              </a:ext>
            </a:extLst>
          </p:cNvPr>
          <p:cNvSpPr>
            <a:spLocks xmlns:a="http://schemas.openxmlformats.org/drawingml/2006/main" noGrp="1"/>
          </p:cNvSpPr>
          <p:nvPr/>
        </p:nvSpPr>
        <p:spPr>
          <a:xfrm xmlns:a="http://schemas.openxmlformats.org/drawingml/2006/main">
            <a:off x="4048125" y="2000250"/>
            <a:ext cx="4095750" cy="1428750"/>
          </a:xfrm>
          <a:prstGeom xmlns:a="http://schemas.openxmlformats.org/drawingml/2006/main" prst="rect">
            <a:avLst/>
          </a:prstGeom>
          <a:solidFill xmlns:a="http://schemas.openxmlformats.org/drawingml/2006/main">
            <a:srgbClr val="E9F2F5"/>
          </a:solidFill>
          <a:ln xmlns:a="http://schemas.openxmlformats.org/drawingml/2006/main" w="11430">
            <a:solidFill>
              <a:srgbClr val="BDCBD3"/>
            </a:solidFill>
            <a:prstDash val="solid"/>
          </a:ln>
        </p:spPr>
      </p:sp>
      <p:sp>
        <p:nvSpPr>
          <p:cNvPr id="5" name="Leadership">
            <a:extLst xmlns:a="http://schemas.openxmlformats.org/drawingml/2006/main">
              <a:ext uri="{FF2B5EF4-FFF2-40B4-BE49-F238E27FC236}">
                <a16:creationId xmlns:a16="http://schemas.microsoft.com/office/drawing/2014/main" id="{FCEABF41-BEB2-4900-83E8-1F5C197BF572}"/>
              </a:ext>
            </a:extLst>
          </p:cNvPr>
          <p:cNvSpPr>
            <a:spLocks xmlns:a="http://schemas.openxmlformats.org/drawingml/2006/main" noGrp="1"/>
          </p:cNvSpPr>
          <p:nvPr/>
        </p:nvSpPr>
        <p:spPr>
          <a:xfrm xmlns:a="http://schemas.openxmlformats.org/drawingml/2006/main">
            <a:off x="4219575" y="2152650"/>
            <a:ext cx="375285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Leadership</a:t>
            </a:r>
          </a:p>
        </p:txBody>
      </p:sp>
      <p:sp>
        <p:nvSpPr>
          <p:cNvPr id="6" name="Name the role accountable for the overall fun">
            <a:extLst xmlns:a="http://schemas.openxmlformats.org/drawingml/2006/main">
              <a:ext uri="{FF2B5EF4-FFF2-40B4-BE49-F238E27FC236}">
                <a16:creationId xmlns:a16="http://schemas.microsoft.com/office/drawing/2014/main" id="{B2655383-D8F4-49DB-AF4F-02935DA16BE8}"/>
              </a:ext>
            </a:extLst>
          </p:cNvPr>
          <p:cNvSpPr>
            <a:spLocks xmlns:a="http://schemas.openxmlformats.org/drawingml/2006/main" noGrp="1"/>
          </p:cNvSpPr>
          <p:nvPr/>
        </p:nvSpPr>
        <p:spPr>
          <a:xfrm xmlns:a="http://schemas.openxmlformats.org/drawingml/2006/main">
            <a:off x="4219575" y="2528888"/>
            <a:ext cx="3752850" cy="82867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Name the role accountable for the overall function.</a:t>
            </a:r>
          </a:p>
        </p:txBody>
      </p:sp>
      <p:sp>
        <p:nvSpPr>
          <p:cNvPr id="7" name="Operations">
            <a:extLst xmlns:a="http://schemas.openxmlformats.org/drawingml/2006/main">
              <a:ext uri="{FF2B5EF4-FFF2-40B4-BE49-F238E27FC236}">
                <a16:creationId xmlns:a16="http://schemas.microsoft.com/office/drawing/2014/main" id="{50A0152C-2A78-426E-AF06-9F21CDDF2FF3}"/>
              </a:ext>
            </a:extLst>
          </p:cNvPr>
          <p:cNvSpPr>
            <a:spLocks xmlns:a="http://schemas.openxmlformats.org/drawingml/2006/main" noGrp="1"/>
          </p:cNvSpPr>
          <p:nvPr/>
        </p:nvSpPr>
        <p:spPr>
          <a:xfrm xmlns:a="http://schemas.openxmlformats.org/drawingml/2006/main">
            <a:off x="571500" y="4238625"/>
            <a:ext cx="2590800" cy="1809750"/>
          </a:xfrm>
          <a:prstGeom xmlns:a="http://schemas.openxmlformats.org/drawingml/2006/main" prst="rect">
            <a:avLst/>
          </a:prstGeom>
          <a:solidFill xmlns:a="http://schemas.openxmlformats.org/drawingml/2006/main">
            <a:srgbClr val="F4EEDD"/>
          </a:solidFill>
          <a:ln xmlns:a="http://schemas.openxmlformats.org/drawingml/2006/main" w="11430">
            <a:solidFill>
              <a:srgbClr val="BDCBD3"/>
            </a:solidFill>
            <a:prstDash val="solid"/>
          </a:ln>
        </p:spPr>
      </p:sp>
      <p:sp>
        <p:nvSpPr>
          <p:cNvPr id="8" name="Operations">
            <a:extLst xmlns:a="http://schemas.openxmlformats.org/drawingml/2006/main">
              <a:ext uri="{FF2B5EF4-FFF2-40B4-BE49-F238E27FC236}">
                <a16:creationId xmlns:a16="http://schemas.microsoft.com/office/drawing/2014/main" id="{F47A70CE-6ED9-49C7-B927-C0D4F477E688}"/>
              </a:ext>
            </a:extLst>
          </p:cNvPr>
          <p:cNvSpPr>
            <a:spLocks xmlns:a="http://schemas.openxmlformats.org/drawingml/2006/main" noGrp="1"/>
          </p:cNvSpPr>
          <p:nvPr/>
        </p:nvSpPr>
        <p:spPr>
          <a:xfrm xmlns:a="http://schemas.openxmlformats.org/drawingml/2006/main">
            <a:off x="742950" y="4391025"/>
            <a:ext cx="2247900" cy="57912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Operations</a:t>
            </a:r>
          </a:p>
        </p:txBody>
      </p:sp>
      <p:sp>
        <p:nvSpPr>
          <p:cNvPr id="9" name="Identify the role that owns delivery and serv">
            <a:extLst xmlns:a="http://schemas.openxmlformats.org/drawingml/2006/main">
              <a:ext uri="{FF2B5EF4-FFF2-40B4-BE49-F238E27FC236}">
                <a16:creationId xmlns:a16="http://schemas.microsoft.com/office/drawing/2014/main" id="{A9DC2F85-552E-4B67-9A27-B7B18FB88B26}"/>
              </a:ext>
            </a:extLst>
          </p:cNvPr>
          <p:cNvSpPr>
            <a:spLocks xmlns:a="http://schemas.openxmlformats.org/drawingml/2006/main" noGrp="1"/>
          </p:cNvSpPr>
          <p:nvPr/>
        </p:nvSpPr>
        <p:spPr>
          <a:xfrm xmlns:a="http://schemas.openxmlformats.org/drawingml/2006/main">
            <a:off x="742950" y="4908233"/>
            <a:ext cx="2247900" cy="104965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Identify the role that owns delivery and service quality.</a:t>
            </a:r>
          </a:p>
        </p:txBody>
      </p:sp>
      <p:cxnSp>
        <p:nvCxnSpPr>
          <p:cNvPr id="10" name="">
            <a:extLst xmlns:a="http://schemas.openxmlformats.org/drawingml/2006/main">
              <a:ext uri="{FF2B5EF4-FFF2-40B4-BE49-F238E27FC236}">
                <a16:creationId xmlns:a16="http://schemas.microsoft.com/office/drawing/2014/main" id="{AF7321C2-0732-4CFF-B52E-590921B7C76D}"/>
              </a:ext>
            </a:extLst>
          </p:cNvPr>
          <p:cNvCxnSpPr>
            <a:stCxn xmlns:a="http://schemas.openxmlformats.org/drawingml/2006/main" id="4" idx="2"/>
            <a:endCxn xmlns:a="http://schemas.openxmlformats.org/drawingml/2006/main" id="7" idx="0"/>
          </p:cNvCxnSpPr>
          <p:nvPr/>
        </p:nvCxnSpPr>
        <p:spPr>
          <a:xfrm xmlns:a="http://schemas.openxmlformats.org/drawingml/2006/main" flipH="1">
            <a:off x="1866900" y="3429000"/>
            <a:ext cx="4229100" cy="809625"/>
          </a:xfrm>
          <a:prstGeom xmlns:a="http://schemas.openxmlformats.org/drawingml/2006/main" prst="bentConnector4">
            <a:avLst>
              <a:gd name="adj1" fmla="val 0"/>
              <a:gd name="adj2" fmla="val 50000"/>
            </a:avLst>
          </a:prstGeom>
          <a:ln xmlns:a="http://schemas.openxmlformats.org/drawingml/2006/main" w="22860">
            <a:solidFill>
              <a:srgbClr val="2C5974"/>
            </a:solidFill>
            <a:prstDash val="solid"/>
            <a:tailEnd type="triangle" w="med" len="med"/>
          </a:ln>
        </p:spPr>
      </p:cxnSp>
      <p:sp>
        <p:nvSpPr>
          <p:cNvPr id="11" name="Commercial">
            <a:extLst xmlns:a="http://schemas.openxmlformats.org/drawingml/2006/main">
              <a:ext uri="{FF2B5EF4-FFF2-40B4-BE49-F238E27FC236}">
                <a16:creationId xmlns:a16="http://schemas.microsoft.com/office/drawing/2014/main" id="{EB289012-BFC7-4705-B8EF-9450581AEBB4}"/>
              </a:ext>
            </a:extLst>
          </p:cNvPr>
          <p:cNvSpPr>
            <a:spLocks xmlns:a="http://schemas.openxmlformats.org/drawingml/2006/main" noGrp="1"/>
          </p:cNvSpPr>
          <p:nvPr/>
        </p:nvSpPr>
        <p:spPr>
          <a:xfrm xmlns:a="http://schemas.openxmlformats.org/drawingml/2006/main">
            <a:off x="3390900" y="4238625"/>
            <a:ext cx="2590800" cy="1809750"/>
          </a:xfrm>
          <a:prstGeom xmlns:a="http://schemas.openxmlformats.org/drawingml/2006/main" prst="rect">
            <a:avLst/>
          </a:prstGeom>
          <a:solidFill xmlns:a="http://schemas.openxmlformats.org/drawingml/2006/main">
            <a:srgbClr val="E9EEE3"/>
          </a:solidFill>
          <a:ln xmlns:a="http://schemas.openxmlformats.org/drawingml/2006/main" w="11430">
            <a:solidFill>
              <a:srgbClr val="BDCBD3"/>
            </a:solidFill>
            <a:prstDash val="solid"/>
          </a:ln>
        </p:spPr>
      </p:sp>
      <p:sp>
        <p:nvSpPr>
          <p:cNvPr id="12" name="Commercial">
            <a:extLst xmlns:a="http://schemas.openxmlformats.org/drawingml/2006/main">
              <a:ext uri="{FF2B5EF4-FFF2-40B4-BE49-F238E27FC236}">
                <a16:creationId xmlns:a16="http://schemas.microsoft.com/office/drawing/2014/main" id="{B87FE49C-E588-4171-85E6-BA4B5F51D60A}"/>
              </a:ext>
            </a:extLst>
          </p:cNvPr>
          <p:cNvSpPr>
            <a:spLocks xmlns:a="http://schemas.openxmlformats.org/drawingml/2006/main" noGrp="1"/>
          </p:cNvSpPr>
          <p:nvPr/>
        </p:nvSpPr>
        <p:spPr>
          <a:xfrm xmlns:a="http://schemas.openxmlformats.org/drawingml/2006/main">
            <a:off x="3562350" y="4391025"/>
            <a:ext cx="2247900" cy="57912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Commercial</a:t>
            </a:r>
          </a:p>
        </p:txBody>
      </p:sp>
      <p:sp>
        <p:nvSpPr>
          <p:cNvPr id="13" name="Identify the role that owns customer and mark">
            <a:extLst xmlns:a="http://schemas.openxmlformats.org/drawingml/2006/main">
              <a:ext uri="{FF2B5EF4-FFF2-40B4-BE49-F238E27FC236}">
                <a16:creationId xmlns:a16="http://schemas.microsoft.com/office/drawing/2014/main" id="{E10EE6DB-92C5-4D1B-9202-B5C7C720EDE1}"/>
              </a:ext>
            </a:extLst>
          </p:cNvPr>
          <p:cNvSpPr>
            <a:spLocks xmlns:a="http://schemas.openxmlformats.org/drawingml/2006/main" noGrp="1"/>
          </p:cNvSpPr>
          <p:nvPr/>
        </p:nvSpPr>
        <p:spPr>
          <a:xfrm xmlns:a="http://schemas.openxmlformats.org/drawingml/2006/main">
            <a:off x="3562350" y="4908233"/>
            <a:ext cx="2247900" cy="104965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Identify the role that owns customer and market work.</a:t>
            </a:r>
          </a:p>
        </p:txBody>
      </p:sp>
      <p:cxnSp>
        <p:nvCxnSpPr>
          <p:cNvPr id="14" name="">
            <a:extLst xmlns:a="http://schemas.openxmlformats.org/drawingml/2006/main">
              <a:ext uri="{FF2B5EF4-FFF2-40B4-BE49-F238E27FC236}">
                <a16:creationId xmlns:a16="http://schemas.microsoft.com/office/drawing/2014/main" id="{4718DF61-5B7B-4A84-9F08-16F34B537605}"/>
              </a:ext>
            </a:extLst>
          </p:cNvPr>
          <p:cNvCxnSpPr>
            <a:stCxn xmlns:a="http://schemas.openxmlformats.org/drawingml/2006/main" id="4" idx="2"/>
            <a:endCxn xmlns:a="http://schemas.openxmlformats.org/drawingml/2006/main" id="11" idx="0"/>
          </p:cNvCxnSpPr>
          <p:nvPr/>
        </p:nvCxnSpPr>
        <p:spPr>
          <a:xfrm xmlns:a="http://schemas.openxmlformats.org/drawingml/2006/main" flipH="1">
            <a:off x="4686300" y="3429000"/>
            <a:ext cx="1409700" cy="809625"/>
          </a:xfrm>
          <a:prstGeom xmlns:a="http://schemas.openxmlformats.org/drawingml/2006/main" prst="bentConnector4">
            <a:avLst>
              <a:gd name="adj1" fmla="val 0"/>
              <a:gd name="adj2" fmla="val 50000"/>
            </a:avLst>
          </a:prstGeom>
          <a:ln xmlns:a="http://schemas.openxmlformats.org/drawingml/2006/main" w="22860">
            <a:solidFill>
              <a:srgbClr val="2C5974"/>
            </a:solidFill>
            <a:prstDash val="solid"/>
            <a:tailEnd type="triangle" w="med" len="med"/>
          </a:ln>
        </p:spPr>
      </p:cxnSp>
      <p:sp>
        <p:nvSpPr>
          <p:cNvPr id="15" name="Finance">
            <a:extLst xmlns:a="http://schemas.openxmlformats.org/drawingml/2006/main">
              <a:ext uri="{FF2B5EF4-FFF2-40B4-BE49-F238E27FC236}">
                <a16:creationId xmlns:a16="http://schemas.microsoft.com/office/drawing/2014/main" id="{0C59B172-DA15-4183-A87E-025D73D5B81E}"/>
              </a:ext>
            </a:extLst>
          </p:cNvPr>
          <p:cNvSpPr>
            <a:spLocks xmlns:a="http://schemas.openxmlformats.org/drawingml/2006/main" noGrp="1"/>
          </p:cNvSpPr>
          <p:nvPr/>
        </p:nvSpPr>
        <p:spPr>
          <a:xfrm xmlns:a="http://schemas.openxmlformats.org/drawingml/2006/main">
            <a:off x="6210300" y="4238625"/>
            <a:ext cx="2590800" cy="1809750"/>
          </a:xfrm>
          <a:prstGeom xmlns:a="http://schemas.openxmlformats.org/drawingml/2006/main" prst="rect">
            <a:avLst/>
          </a:prstGeom>
          <a:solidFill xmlns:a="http://schemas.openxmlformats.org/drawingml/2006/main">
            <a:srgbClr val="EDEAF3"/>
          </a:solidFill>
          <a:ln xmlns:a="http://schemas.openxmlformats.org/drawingml/2006/main" w="11430">
            <a:solidFill>
              <a:srgbClr val="BDCBD3"/>
            </a:solidFill>
            <a:prstDash val="solid"/>
          </a:ln>
        </p:spPr>
      </p:sp>
      <p:sp>
        <p:nvSpPr>
          <p:cNvPr id="16" name="Finance">
            <a:extLst xmlns:a="http://schemas.openxmlformats.org/drawingml/2006/main">
              <a:ext uri="{FF2B5EF4-FFF2-40B4-BE49-F238E27FC236}">
                <a16:creationId xmlns:a16="http://schemas.microsoft.com/office/drawing/2014/main" id="{CE3D7574-565C-4E30-B949-4260F9D91F51}"/>
              </a:ext>
            </a:extLst>
          </p:cNvPr>
          <p:cNvSpPr>
            <a:spLocks xmlns:a="http://schemas.openxmlformats.org/drawingml/2006/main" noGrp="1"/>
          </p:cNvSpPr>
          <p:nvPr/>
        </p:nvSpPr>
        <p:spPr>
          <a:xfrm xmlns:a="http://schemas.openxmlformats.org/drawingml/2006/main">
            <a:off x="6381750" y="4391025"/>
            <a:ext cx="2247900" cy="57912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Finance</a:t>
            </a:r>
          </a:p>
        </p:txBody>
      </p:sp>
      <p:sp>
        <p:nvSpPr>
          <p:cNvPr id="17" name="Identify the role that owns financial reporti">
            <a:extLst xmlns:a="http://schemas.openxmlformats.org/drawingml/2006/main">
              <a:ext uri="{FF2B5EF4-FFF2-40B4-BE49-F238E27FC236}">
                <a16:creationId xmlns:a16="http://schemas.microsoft.com/office/drawing/2014/main" id="{3241DE0B-AA92-443B-B8ED-B25546447406}"/>
              </a:ext>
            </a:extLst>
          </p:cNvPr>
          <p:cNvSpPr>
            <a:spLocks xmlns:a="http://schemas.openxmlformats.org/drawingml/2006/main" noGrp="1"/>
          </p:cNvSpPr>
          <p:nvPr/>
        </p:nvSpPr>
        <p:spPr>
          <a:xfrm xmlns:a="http://schemas.openxmlformats.org/drawingml/2006/main">
            <a:off x="6381750" y="4908233"/>
            <a:ext cx="2247900" cy="104965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Identify the role that owns financial reporting and controls.</a:t>
            </a:r>
          </a:p>
        </p:txBody>
      </p:sp>
      <p:cxnSp>
        <p:nvCxnSpPr>
          <p:cNvPr id="18" name="">
            <a:extLst xmlns:a="http://schemas.openxmlformats.org/drawingml/2006/main">
              <a:ext uri="{FF2B5EF4-FFF2-40B4-BE49-F238E27FC236}">
                <a16:creationId xmlns:a16="http://schemas.microsoft.com/office/drawing/2014/main" id="{A5452C60-0554-4B64-9D3A-071683BC078B}"/>
              </a:ext>
            </a:extLst>
          </p:cNvPr>
          <p:cNvCxnSpPr>
            <a:stCxn xmlns:a="http://schemas.openxmlformats.org/drawingml/2006/main" id="4" idx="2"/>
            <a:endCxn xmlns:a="http://schemas.openxmlformats.org/drawingml/2006/main" id="15" idx="0"/>
          </p:cNvCxnSpPr>
          <p:nvPr/>
        </p:nvCxnSpPr>
        <p:spPr>
          <a:xfrm xmlns:a="http://schemas.openxmlformats.org/drawingml/2006/main">
            <a:off x="6096000" y="3429000"/>
            <a:ext cx="1409700" cy="809625"/>
          </a:xfrm>
          <a:prstGeom xmlns:a="http://schemas.openxmlformats.org/drawingml/2006/main" prst="bentConnector4">
            <a:avLst>
              <a:gd name="adj1" fmla="val 0"/>
              <a:gd name="adj2" fmla="val 50000"/>
            </a:avLst>
          </a:prstGeom>
          <a:ln xmlns:a="http://schemas.openxmlformats.org/drawingml/2006/main" w="22860">
            <a:solidFill>
              <a:srgbClr val="2C5974"/>
            </a:solidFill>
            <a:prstDash val="solid"/>
            <a:tailEnd type="triangle" w="med" len="med"/>
          </a:ln>
        </p:spPr>
      </p:cxnSp>
      <p:sp>
        <p:nvSpPr>
          <p:cNvPr id="19" name="People">
            <a:extLst xmlns:a="http://schemas.openxmlformats.org/drawingml/2006/main">
              <a:ext uri="{FF2B5EF4-FFF2-40B4-BE49-F238E27FC236}">
                <a16:creationId xmlns:a16="http://schemas.microsoft.com/office/drawing/2014/main" id="{B3A89475-CF28-4D8B-807D-2BA7ED9EB633}"/>
              </a:ext>
            </a:extLst>
          </p:cNvPr>
          <p:cNvSpPr>
            <a:spLocks xmlns:a="http://schemas.openxmlformats.org/drawingml/2006/main" noGrp="1"/>
          </p:cNvSpPr>
          <p:nvPr/>
        </p:nvSpPr>
        <p:spPr>
          <a:xfrm xmlns:a="http://schemas.openxmlformats.org/drawingml/2006/main">
            <a:off x="9029700" y="4238625"/>
            <a:ext cx="2590800" cy="1809750"/>
          </a:xfrm>
          <a:prstGeom xmlns:a="http://schemas.openxmlformats.org/drawingml/2006/main" prst="rect">
            <a:avLst/>
          </a:prstGeom>
          <a:solidFill xmlns:a="http://schemas.openxmlformats.org/drawingml/2006/main">
            <a:srgbClr val="F5E7E3"/>
          </a:solidFill>
          <a:ln xmlns:a="http://schemas.openxmlformats.org/drawingml/2006/main" w="11430">
            <a:solidFill>
              <a:srgbClr val="BDCBD3"/>
            </a:solidFill>
            <a:prstDash val="solid"/>
          </a:ln>
        </p:spPr>
      </p:sp>
      <p:sp>
        <p:nvSpPr>
          <p:cNvPr id="20" name="People">
            <a:extLst xmlns:a="http://schemas.openxmlformats.org/drawingml/2006/main">
              <a:ext uri="{FF2B5EF4-FFF2-40B4-BE49-F238E27FC236}">
                <a16:creationId xmlns:a16="http://schemas.microsoft.com/office/drawing/2014/main" id="{A09F29B1-F81F-4B84-9D91-5F260873F471}"/>
              </a:ext>
            </a:extLst>
          </p:cNvPr>
          <p:cNvSpPr>
            <a:spLocks xmlns:a="http://schemas.openxmlformats.org/drawingml/2006/main" noGrp="1"/>
          </p:cNvSpPr>
          <p:nvPr/>
        </p:nvSpPr>
        <p:spPr>
          <a:xfrm xmlns:a="http://schemas.openxmlformats.org/drawingml/2006/main">
            <a:off x="9201150" y="4391025"/>
            <a:ext cx="2247900" cy="57912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875" b="1">
                <a:solidFill>
                  <a:srgbClr val="172B42"/>
                </a:solidFill>
                <a:latin typeface="Arial"/>
                <a:ea typeface="Arial"/>
                <a:cs typeface="Arial"/>
              </a:defRPr>
            </a:defPPr>
            <a:lvl1pPr algn="l">
              <a:defRPr sz="1875" b="1">
                <a:solidFill>
                  <a:srgbClr val="172B42"/>
                </a:solidFill>
                <a:latin typeface="Arial"/>
                <a:ea typeface="Arial"/>
                <a:cs typeface="Arial"/>
              </a:defRPr>
            </a:lvl1pPr>
            <a:lvl2pPr algn="l">
              <a:defRPr sz="1875" b="1">
                <a:solidFill>
                  <a:srgbClr val="172B42"/>
                </a:solidFill>
                <a:latin typeface="Arial"/>
                <a:ea typeface="Arial"/>
                <a:cs typeface="Arial"/>
              </a:defRPr>
            </a:lvl2pPr>
            <a:lvl3pPr algn="l">
              <a:defRPr sz="1875" b="1">
                <a:solidFill>
                  <a:srgbClr val="172B42"/>
                </a:solidFill>
                <a:latin typeface="Arial"/>
                <a:ea typeface="Arial"/>
                <a:cs typeface="Arial"/>
              </a:defRPr>
            </a:lvl3pPr>
            <a:lvl4pPr algn="l">
              <a:defRPr sz="1875" b="1">
                <a:solidFill>
                  <a:srgbClr val="172B42"/>
                </a:solidFill>
                <a:latin typeface="Arial"/>
                <a:ea typeface="Arial"/>
                <a:cs typeface="Arial"/>
              </a:defRPr>
            </a:lvl4pPr>
            <a:lvl5pPr algn="l">
              <a:defRPr sz="1875" b="1">
                <a:solidFill>
                  <a:srgbClr val="172B42"/>
                </a:solidFill>
                <a:latin typeface="Arial"/>
                <a:ea typeface="Arial"/>
                <a:cs typeface="Arial"/>
              </a:defRPr>
            </a:lvl5pPr>
            <a:lvl6pPr algn="l">
              <a:defRPr sz="1875" b="1">
                <a:solidFill>
                  <a:srgbClr val="172B42"/>
                </a:solidFill>
                <a:latin typeface="Arial"/>
                <a:ea typeface="Arial"/>
                <a:cs typeface="Arial"/>
              </a:defRPr>
            </a:lvl6pPr>
            <a:lvl7pPr algn="l">
              <a:defRPr sz="1875" b="1">
                <a:solidFill>
                  <a:srgbClr val="172B42"/>
                </a:solidFill>
                <a:latin typeface="Arial"/>
                <a:ea typeface="Arial"/>
                <a:cs typeface="Arial"/>
              </a:defRPr>
            </a:lvl7pPr>
            <a:lvl8pPr algn="l">
              <a:defRPr sz="1875" b="1">
                <a:solidFill>
                  <a:srgbClr val="172B42"/>
                </a:solidFill>
                <a:latin typeface="Arial"/>
                <a:ea typeface="Arial"/>
                <a:cs typeface="Arial"/>
              </a:defRPr>
            </a:lvl8pPr>
            <a:lvl9pPr algn="l">
              <a:defRPr sz="1875" b="1">
                <a:solidFill>
                  <a:srgbClr val="172B42"/>
                </a:solidFill>
                <a:latin typeface="Arial"/>
                <a:ea typeface="Arial"/>
                <a:cs typeface="Arial"/>
              </a:defRPr>
            </a:lvl9pPr>
          </a:lstStyle>
          <a:p xmlns:a="http://schemas.openxmlformats.org/drawingml/2006/main">
            <a:pPr algn="l">
              <a:defRPr sz="1875" b="1">
                <a:solidFill>
                  <a:srgbClr val="172B42"/>
                </a:solidFill>
                <a:latin typeface="Arial"/>
                <a:ea typeface="Arial"/>
                <a:cs typeface="Arial"/>
              </a:defRPr>
            </a:pPr>
            <a:r>
              <a:rPr sz="1875" b="1">
                <a:solidFill>
                  <a:srgbClr val="172B42"/>
                </a:solidFill>
                <a:latin typeface="Arial"/>
                <a:ea typeface="Arial"/>
                <a:cs typeface="Arial"/>
              </a:rPr>
              <a:t>People</a:t>
            </a:r>
          </a:p>
        </p:txBody>
      </p:sp>
      <p:sp>
        <p:nvSpPr>
          <p:cNvPr id="21" name="Identify the role that owns staffing and empl">
            <a:extLst xmlns:a="http://schemas.openxmlformats.org/drawingml/2006/main">
              <a:ext uri="{FF2B5EF4-FFF2-40B4-BE49-F238E27FC236}">
                <a16:creationId xmlns:a16="http://schemas.microsoft.com/office/drawing/2014/main" id="{D0154DB0-FFAF-4749-B855-068F7091F659}"/>
              </a:ext>
            </a:extLst>
          </p:cNvPr>
          <p:cNvSpPr>
            <a:spLocks xmlns:a="http://schemas.openxmlformats.org/drawingml/2006/main" noGrp="1"/>
          </p:cNvSpPr>
          <p:nvPr/>
        </p:nvSpPr>
        <p:spPr>
          <a:xfrm xmlns:a="http://schemas.openxmlformats.org/drawingml/2006/main">
            <a:off x="9201150" y="4908233"/>
            <a:ext cx="2247900" cy="104965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725" b="0">
                <a:solidFill>
                  <a:srgbClr val="526275"/>
                </a:solidFill>
                <a:latin typeface="Arial"/>
                <a:ea typeface="Arial"/>
                <a:cs typeface="Arial"/>
              </a:defRPr>
            </a:defPPr>
            <a:lvl1pPr algn="l">
              <a:defRPr sz="1725" b="0">
                <a:solidFill>
                  <a:srgbClr val="526275"/>
                </a:solidFill>
                <a:latin typeface="Arial"/>
                <a:ea typeface="Arial"/>
                <a:cs typeface="Arial"/>
              </a:defRPr>
            </a:lvl1pPr>
            <a:lvl2pPr algn="l">
              <a:defRPr sz="1725" b="0">
                <a:solidFill>
                  <a:srgbClr val="526275"/>
                </a:solidFill>
                <a:latin typeface="Arial"/>
                <a:ea typeface="Arial"/>
                <a:cs typeface="Arial"/>
              </a:defRPr>
            </a:lvl2pPr>
            <a:lvl3pPr algn="l">
              <a:defRPr sz="1725" b="0">
                <a:solidFill>
                  <a:srgbClr val="526275"/>
                </a:solidFill>
                <a:latin typeface="Arial"/>
                <a:ea typeface="Arial"/>
                <a:cs typeface="Arial"/>
              </a:defRPr>
            </a:lvl3pPr>
            <a:lvl4pPr algn="l">
              <a:defRPr sz="1725" b="0">
                <a:solidFill>
                  <a:srgbClr val="526275"/>
                </a:solidFill>
                <a:latin typeface="Arial"/>
                <a:ea typeface="Arial"/>
                <a:cs typeface="Arial"/>
              </a:defRPr>
            </a:lvl4pPr>
            <a:lvl5pPr algn="l">
              <a:defRPr sz="1725" b="0">
                <a:solidFill>
                  <a:srgbClr val="526275"/>
                </a:solidFill>
                <a:latin typeface="Arial"/>
                <a:ea typeface="Arial"/>
                <a:cs typeface="Arial"/>
              </a:defRPr>
            </a:lvl5pPr>
            <a:lvl6pPr algn="l">
              <a:defRPr sz="1725" b="0">
                <a:solidFill>
                  <a:srgbClr val="526275"/>
                </a:solidFill>
                <a:latin typeface="Arial"/>
                <a:ea typeface="Arial"/>
                <a:cs typeface="Arial"/>
              </a:defRPr>
            </a:lvl6pPr>
            <a:lvl7pPr algn="l">
              <a:defRPr sz="1725" b="0">
                <a:solidFill>
                  <a:srgbClr val="526275"/>
                </a:solidFill>
                <a:latin typeface="Arial"/>
                <a:ea typeface="Arial"/>
                <a:cs typeface="Arial"/>
              </a:defRPr>
            </a:lvl7pPr>
            <a:lvl8pPr algn="l">
              <a:defRPr sz="1725" b="0">
                <a:solidFill>
                  <a:srgbClr val="526275"/>
                </a:solidFill>
                <a:latin typeface="Arial"/>
                <a:ea typeface="Arial"/>
                <a:cs typeface="Arial"/>
              </a:defRPr>
            </a:lvl8pPr>
            <a:lvl9pPr algn="l">
              <a:defRPr sz="1725" b="0">
                <a:solidFill>
                  <a:srgbClr val="526275"/>
                </a:solidFill>
                <a:latin typeface="Arial"/>
                <a:ea typeface="Arial"/>
                <a:cs typeface="Arial"/>
              </a:defRPr>
            </a:lvl9pPr>
          </a:lstStyle>
          <a:p xmlns:a="http://schemas.openxmlformats.org/drawingml/2006/main">
            <a:pPr algn="l">
              <a:defRPr sz="1725" b="0">
                <a:solidFill>
                  <a:srgbClr val="526275"/>
                </a:solidFill>
                <a:latin typeface="Arial"/>
                <a:ea typeface="Arial"/>
                <a:cs typeface="Arial"/>
              </a:defRPr>
            </a:pPr>
            <a:r>
              <a:rPr sz="1725" b="0">
                <a:solidFill>
                  <a:srgbClr val="526275"/>
                </a:solidFill>
                <a:latin typeface="Arial"/>
                <a:ea typeface="Arial"/>
                <a:cs typeface="Arial"/>
              </a:rPr>
              <a:t>Identify the role that owns staffing and employee support.</a:t>
            </a:r>
          </a:p>
        </p:txBody>
      </p:sp>
      <p:cxnSp>
        <p:nvCxnSpPr>
          <p:cNvPr id="22" name="">
            <a:extLst xmlns:a="http://schemas.openxmlformats.org/drawingml/2006/main">
              <a:ext uri="{FF2B5EF4-FFF2-40B4-BE49-F238E27FC236}">
                <a16:creationId xmlns:a16="http://schemas.microsoft.com/office/drawing/2014/main" id="{AC865009-42F4-4381-BDEF-7E205348F267}"/>
              </a:ext>
            </a:extLst>
          </p:cNvPr>
          <p:cNvCxnSpPr>
            <a:stCxn xmlns:a="http://schemas.openxmlformats.org/drawingml/2006/main" id="4" idx="2"/>
            <a:endCxn xmlns:a="http://schemas.openxmlformats.org/drawingml/2006/main" id="19" idx="0"/>
          </p:cNvCxnSpPr>
          <p:nvPr/>
        </p:nvCxnSpPr>
        <p:spPr>
          <a:xfrm xmlns:a="http://schemas.openxmlformats.org/drawingml/2006/main">
            <a:off x="6096000" y="3429000"/>
            <a:ext cx="4229100" cy="809625"/>
          </a:xfrm>
          <a:prstGeom xmlns:a="http://schemas.openxmlformats.org/drawingml/2006/main" prst="bentConnector4">
            <a:avLst>
              <a:gd name="adj1" fmla="val 0"/>
              <a:gd name="adj2" fmla="val 50000"/>
            </a:avLst>
          </a:prstGeom>
          <a:ln xmlns:a="http://schemas.openxmlformats.org/drawingml/2006/main" w="22860">
            <a:solidFill>
              <a:srgbClr val="2C5974"/>
            </a:solidFill>
            <a:prstDash val="solid"/>
            <a:tailEnd type="triangle" w="med" len="med"/>
          </a:ln>
        </p:spPr>
      </p:cxnSp>
    </p:spTree>
    <p:extLst>
      <p:ext uri="{BB962C8B-B14F-4D97-AF65-F5344CB8AC3E}">
        <p14:creationId xmlns:p14="http://schemas.microsoft.com/office/powerpoint/2010/main" val="102449232"/>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2026-10-29T17:40:10.7550000Z</dcterms:created>
  <dcterms:modified xsi:type="dcterms:W3CDTF">2026-10-29T17:40:10.7550000Z</dcterms:modified>
</coreProperties>
</file>