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924a5ea13724e5c" /><Relationship Type="http://schemas.openxmlformats.org/officeDocument/2006/relationships/extended-properties" Target="/docProps/app.xml" Id="R50eff0e4c7da4536" /><Relationship Type="http://schemas.openxmlformats.org/officeDocument/2006/relationships/officeDocument" Target="/ppt/presentation.xml" Id="Rc77df9b817fe4ac0" /></Relationships>
</file>

<file path=ppt/presentation.xml><?xml version="1.0" encoding="utf-8"?>
<p:presentation xmlns:p="http://schemas.openxmlformats.org/presentationml/2006/main">
  <p:sldMasterIdLst>
    <p:sldMasterId xmlns:r="http://schemas.openxmlformats.org/officeDocument/2006/relationships" id="2147483648" r:id="R6f24532a67084858"/>
  </p:sldMasterIdLst>
  <p:notesMasterIdLst>
    <p:notesMasterId xmlns:r="http://schemas.openxmlformats.org/officeDocument/2006/relationships" r:id="R59b0330cc8d249ae"/>
  </p:notesMasterIdLst>
  <p:sldIdLst>
    <p:sldId xmlns:r="http://schemas.openxmlformats.org/officeDocument/2006/relationships" id="256" r:id="Rca00ecbe0f214cb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985c88dd5ff40b7" /><Relationship Type="http://schemas.openxmlformats.org/officeDocument/2006/relationships/slideMaster" Target="/ppt/slideMasters/slideMaster1.xml" Id="R6f24532a67084858" /><Relationship Type="http://schemas.openxmlformats.org/officeDocument/2006/relationships/notesMaster" Target="/ppt/notesMasters/notesMaster1.xml" Id="R59b0330cc8d249ae" /><Relationship Type="http://schemas.openxmlformats.org/officeDocument/2006/relationships/presProps" Target="/ppt/presProps.xml" Id="R29239df12dcc4e00" /><Relationship Type="http://schemas.openxmlformats.org/officeDocument/2006/relationships/tableStyles" Target="/ppt/tableStyles.xml" Id="Rfef03fc79a7c4166" /><Relationship Type="http://schemas.openxmlformats.org/officeDocument/2006/relationships/slide" Target="/ppt/slides/slide1.xml" Id="Rca00ecbe0f214cb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541a3ff2574fc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24484d467f4061" /><Relationship Type="http://schemas.openxmlformats.org/officeDocument/2006/relationships/notesMaster" Target="/ppt/notesMasters/notesMaster1.xml" Id="R2aaed05d0f9244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b06846c91546c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b9e7c346ca4ab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89f2714a1c44db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5892defd364e0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43d7f6e2efa4c2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699dcad1fea459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9E98F66-6EBC-4670-872C-5D9D79B6EAB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6A1034B-A524-45D2-8C6B-058F0371243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1E0A240-B1F1-49BA-87D3-179FB740205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A6BC83-75C5-46FB-8183-B17EC95BF8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DD950F1-8991-4E44-8CB7-AD0CB3F757A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665AC04-4EED-4AD1-88FC-8D4F9FA5A81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F12562D-F3BD-4874-B947-DCCE00E3747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235A173-3B2E-4997-95F7-3698D5E366F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CB66E6-26DB-406E-8A6F-00DE9E61FC7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B6E0678-D7FB-4879-B4B4-35C8C6C9A4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61716c174e404c" /><Relationship Type="http://schemas.openxmlformats.org/officeDocument/2006/relationships/slideLayout" Target="/ppt/slideLayouts/slideLayout1.xml" Id="R17ee8271c85a4642" /><Relationship Type="http://schemas.openxmlformats.org/officeDocument/2006/relationships/slideLayout" Target="/ppt/slideLayouts/slideLayout2.xml" Id="R0e2a5036d8fc42de" /><Relationship Type="http://schemas.openxmlformats.org/officeDocument/2006/relationships/slideLayout" Target="/ppt/slideLayouts/slideLayout3.xml" Id="Refe1cb6f67314a09" /><Relationship Type="http://schemas.openxmlformats.org/officeDocument/2006/relationships/slideLayout" Target="/ppt/slideLayouts/slideLayout4.xml" Id="Rca6370d2c0cf470f" /><Relationship Type="http://schemas.openxmlformats.org/officeDocument/2006/relationships/slideLayout" Target="/ppt/slideLayouts/slideLayout5.xml" Id="Rd47cbd06745c46bc" /><Relationship Type="http://schemas.openxmlformats.org/officeDocument/2006/relationships/slideLayout" Target="/ppt/slideLayouts/slideLayout6.xml" Id="Rd5238e49b3fc4c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ee8271c85a4642"/>
    <p:sldLayoutId xmlns:r="http://schemas.openxmlformats.org/officeDocument/2006/relationships" id="2147483650" r:id="R0e2a5036d8fc42de"/>
    <p:sldLayoutId xmlns:r="http://schemas.openxmlformats.org/officeDocument/2006/relationships" id="2147483651" r:id="Refe1cb6f67314a09"/>
    <p:sldLayoutId xmlns:r="http://schemas.openxmlformats.org/officeDocument/2006/relationships" id="2147483652" r:id="Rca6370d2c0cf470f"/>
    <p:sldLayoutId xmlns:r="http://schemas.openxmlformats.org/officeDocument/2006/relationships" id="2147483653" r:id="Rd47cbd06745c46bc"/>
    <p:sldLayoutId xmlns:r="http://schemas.openxmlformats.org/officeDocument/2006/relationships" id="2147483654" r:id="Rd5238e49b3fc4c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38830216858406d" /><Relationship Type="http://schemas.openxmlformats.org/officeDocument/2006/relationships/notesSlide" Target="/ppt/notesSlides/notesSlide1.xml" Id="R2080f25199954c4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PESTLE Analysis Template">
            <a:extLst xmlns:a="http://schemas.openxmlformats.org/drawingml/2006/main">
              <a:ext uri="{FF2B5EF4-FFF2-40B4-BE49-F238E27FC236}">
                <a16:creationId xmlns:a16="http://schemas.microsoft.com/office/drawing/2014/main" id="{09D4C99E-392E-4330-9645-D371B70A761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PESTLE Analysis Template</a:t>
            </a:r>
          </a:p>
        </p:txBody>
      </p:sp>
      <p:sp>
        <p:nvSpPr>
          <p:cNvPr id="2" name="Use an editable PESTLE matrix to organize pol">
            <a:extLst xmlns:a="http://schemas.openxmlformats.org/drawingml/2006/main">
              <a:ext uri="{FF2B5EF4-FFF2-40B4-BE49-F238E27FC236}">
                <a16:creationId xmlns:a16="http://schemas.microsoft.com/office/drawing/2014/main" id="{C10F3EF3-2281-4D41-B175-8AA50FC0AC4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PESTLE matrix to organize political, economic and other external factors. Record a source, time horizon and potential impact for each item rather than treating every trend as equally relevant.</a:t>
            </a:r>
          </a:p>
        </p:txBody>
      </p:sp>
      <p:sp>
        <p:nvSpPr>
          <p:cNvPr id="3" name="English editable starter. Replace prompts wit">
            <a:extLst xmlns:a="http://schemas.openxmlformats.org/drawingml/2006/main">
              <a:ext uri="{FF2B5EF4-FFF2-40B4-BE49-F238E27FC236}">
                <a16:creationId xmlns:a16="http://schemas.microsoft.com/office/drawing/2014/main" id="{B6D605A4-78F1-440E-AF52-744632E31E4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Political">
            <a:extLst xmlns:a="http://schemas.openxmlformats.org/drawingml/2006/main">
              <a:ext uri="{FF2B5EF4-FFF2-40B4-BE49-F238E27FC236}">
                <a16:creationId xmlns:a16="http://schemas.microsoft.com/office/drawing/2014/main" id="{2E8AB6AC-BCBF-452C-BE0C-04A5ED001DBB}"/>
              </a:ext>
            </a:extLst>
          </p:cNvPr>
          <p:cNvSpPr>
            <a:spLocks xmlns:a="http://schemas.openxmlformats.org/drawingml/2006/main" noGrp="1"/>
          </p:cNvSpPr>
          <p:nvPr/>
        </p:nvSpPr>
        <p:spPr>
          <a:xfrm xmlns:a="http://schemas.openxmlformats.org/drawingml/2006/main">
            <a:off x="571500" y="2095500"/>
            <a:ext cx="35814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Political">
            <a:extLst xmlns:a="http://schemas.openxmlformats.org/drawingml/2006/main">
              <a:ext uri="{FF2B5EF4-FFF2-40B4-BE49-F238E27FC236}">
                <a16:creationId xmlns:a16="http://schemas.microsoft.com/office/drawing/2014/main" id="{66ED64CE-6E38-470E-A02D-324322DF031E}"/>
              </a:ext>
            </a:extLst>
          </p:cNvPr>
          <p:cNvSpPr>
            <a:spLocks xmlns:a="http://schemas.openxmlformats.org/drawingml/2006/main" noGrp="1"/>
          </p:cNvSpPr>
          <p:nvPr/>
        </p:nvSpPr>
        <p:spPr>
          <a:xfrm xmlns:a="http://schemas.openxmlformats.org/drawingml/2006/main">
            <a:off x="7429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Political</a:t>
            </a:r>
          </a:p>
        </p:txBody>
      </p:sp>
      <p:sp>
        <p:nvSpPr>
          <p:cNvPr id="6" name="Which public-policy or geopolitical factors m">
            <a:extLst xmlns:a="http://schemas.openxmlformats.org/drawingml/2006/main">
              <a:ext uri="{FF2B5EF4-FFF2-40B4-BE49-F238E27FC236}">
                <a16:creationId xmlns:a16="http://schemas.microsoft.com/office/drawing/2014/main" id="{DAB31440-6FD5-4CFA-94E9-4501EEE1F633}"/>
              </a:ext>
            </a:extLst>
          </p:cNvPr>
          <p:cNvSpPr>
            <a:spLocks xmlns:a="http://schemas.openxmlformats.org/drawingml/2006/main" noGrp="1"/>
          </p:cNvSpPr>
          <p:nvPr/>
        </p:nvSpPr>
        <p:spPr>
          <a:xfrm xmlns:a="http://schemas.openxmlformats.org/drawingml/2006/main">
            <a:off x="7429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public-policy or geopolitical factors matter here?</a:t>
            </a:r>
          </a:p>
        </p:txBody>
      </p:sp>
      <p:sp>
        <p:nvSpPr>
          <p:cNvPr id="7" name="Economic">
            <a:extLst xmlns:a="http://schemas.openxmlformats.org/drawingml/2006/main">
              <a:ext uri="{FF2B5EF4-FFF2-40B4-BE49-F238E27FC236}">
                <a16:creationId xmlns:a16="http://schemas.microsoft.com/office/drawing/2014/main" id="{01606ECC-08E1-4FEE-91BF-9AFA67102BE9}"/>
              </a:ext>
            </a:extLst>
          </p:cNvPr>
          <p:cNvSpPr>
            <a:spLocks xmlns:a="http://schemas.openxmlformats.org/drawingml/2006/main" noGrp="1"/>
          </p:cNvSpPr>
          <p:nvPr/>
        </p:nvSpPr>
        <p:spPr>
          <a:xfrm xmlns:a="http://schemas.openxmlformats.org/drawingml/2006/main">
            <a:off x="4305300" y="2095500"/>
            <a:ext cx="3581400" cy="19240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Economic">
            <a:extLst xmlns:a="http://schemas.openxmlformats.org/drawingml/2006/main">
              <a:ext uri="{FF2B5EF4-FFF2-40B4-BE49-F238E27FC236}">
                <a16:creationId xmlns:a16="http://schemas.microsoft.com/office/drawing/2014/main" id="{B118BB13-280F-4829-BB1E-87D749B39984}"/>
              </a:ext>
            </a:extLst>
          </p:cNvPr>
          <p:cNvSpPr>
            <a:spLocks xmlns:a="http://schemas.openxmlformats.org/drawingml/2006/main" noGrp="1"/>
          </p:cNvSpPr>
          <p:nvPr/>
        </p:nvSpPr>
        <p:spPr>
          <a:xfrm xmlns:a="http://schemas.openxmlformats.org/drawingml/2006/main">
            <a:off x="44767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Economic</a:t>
            </a:r>
          </a:p>
        </p:txBody>
      </p:sp>
      <p:sp>
        <p:nvSpPr>
          <p:cNvPr id="9" name="Which demand, cost or financing conditions af">
            <a:extLst xmlns:a="http://schemas.openxmlformats.org/drawingml/2006/main">
              <a:ext uri="{FF2B5EF4-FFF2-40B4-BE49-F238E27FC236}">
                <a16:creationId xmlns:a16="http://schemas.microsoft.com/office/drawing/2014/main" id="{526457BA-B2D3-46B0-A892-059BA48A8ECA}"/>
              </a:ext>
            </a:extLst>
          </p:cNvPr>
          <p:cNvSpPr>
            <a:spLocks xmlns:a="http://schemas.openxmlformats.org/drawingml/2006/main" noGrp="1"/>
          </p:cNvSpPr>
          <p:nvPr/>
        </p:nvSpPr>
        <p:spPr>
          <a:xfrm xmlns:a="http://schemas.openxmlformats.org/drawingml/2006/main">
            <a:off x="44767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demand, cost or financing conditions affect the plan?</a:t>
            </a:r>
          </a:p>
        </p:txBody>
      </p:sp>
      <p:sp>
        <p:nvSpPr>
          <p:cNvPr id="10" name="Social">
            <a:extLst xmlns:a="http://schemas.openxmlformats.org/drawingml/2006/main">
              <a:ext uri="{FF2B5EF4-FFF2-40B4-BE49-F238E27FC236}">
                <a16:creationId xmlns:a16="http://schemas.microsoft.com/office/drawing/2014/main" id="{9ED963CF-15A9-4B25-890A-85B9E3665A63}"/>
              </a:ext>
            </a:extLst>
          </p:cNvPr>
          <p:cNvSpPr>
            <a:spLocks xmlns:a="http://schemas.openxmlformats.org/drawingml/2006/main" noGrp="1"/>
          </p:cNvSpPr>
          <p:nvPr/>
        </p:nvSpPr>
        <p:spPr>
          <a:xfrm xmlns:a="http://schemas.openxmlformats.org/drawingml/2006/main">
            <a:off x="8039100" y="2095500"/>
            <a:ext cx="3581400" cy="19240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Social">
            <a:extLst xmlns:a="http://schemas.openxmlformats.org/drawingml/2006/main">
              <a:ext uri="{FF2B5EF4-FFF2-40B4-BE49-F238E27FC236}">
                <a16:creationId xmlns:a16="http://schemas.microsoft.com/office/drawing/2014/main" id="{86971142-C911-4661-B2BF-BE23BE3EA559}"/>
              </a:ext>
            </a:extLst>
          </p:cNvPr>
          <p:cNvSpPr>
            <a:spLocks xmlns:a="http://schemas.openxmlformats.org/drawingml/2006/main" noGrp="1"/>
          </p:cNvSpPr>
          <p:nvPr/>
        </p:nvSpPr>
        <p:spPr>
          <a:xfrm xmlns:a="http://schemas.openxmlformats.org/drawingml/2006/main">
            <a:off x="8210550" y="224790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Social</a:t>
            </a:r>
          </a:p>
        </p:txBody>
      </p:sp>
      <p:sp>
        <p:nvSpPr>
          <p:cNvPr id="12" name="Which audience behaviors or demographic condi">
            <a:extLst xmlns:a="http://schemas.openxmlformats.org/drawingml/2006/main">
              <a:ext uri="{FF2B5EF4-FFF2-40B4-BE49-F238E27FC236}">
                <a16:creationId xmlns:a16="http://schemas.microsoft.com/office/drawing/2014/main" id="{3A8D46D4-077A-4DA1-B9A4-C2F3567F9014}"/>
              </a:ext>
            </a:extLst>
          </p:cNvPr>
          <p:cNvSpPr>
            <a:spLocks xmlns:a="http://schemas.openxmlformats.org/drawingml/2006/main" noGrp="1"/>
          </p:cNvSpPr>
          <p:nvPr/>
        </p:nvSpPr>
        <p:spPr>
          <a:xfrm xmlns:a="http://schemas.openxmlformats.org/drawingml/2006/main">
            <a:off x="8210550" y="280739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audience behaviors or demographic conditions are relevant?</a:t>
            </a:r>
          </a:p>
        </p:txBody>
      </p:sp>
      <p:sp>
        <p:nvSpPr>
          <p:cNvPr id="13" name="Technological">
            <a:extLst xmlns:a="http://schemas.openxmlformats.org/drawingml/2006/main">
              <a:ext uri="{FF2B5EF4-FFF2-40B4-BE49-F238E27FC236}">
                <a16:creationId xmlns:a16="http://schemas.microsoft.com/office/drawing/2014/main" id="{91F49B52-EE82-49CC-ABD8-B304C75BB219}"/>
              </a:ext>
            </a:extLst>
          </p:cNvPr>
          <p:cNvSpPr>
            <a:spLocks xmlns:a="http://schemas.openxmlformats.org/drawingml/2006/main" noGrp="1"/>
          </p:cNvSpPr>
          <p:nvPr/>
        </p:nvSpPr>
        <p:spPr>
          <a:xfrm xmlns:a="http://schemas.openxmlformats.org/drawingml/2006/main">
            <a:off x="571500" y="4171950"/>
            <a:ext cx="3581400" cy="19240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Technological">
            <a:extLst xmlns:a="http://schemas.openxmlformats.org/drawingml/2006/main">
              <a:ext uri="{FF2B5EF4-FFF2-40B4-BE49-F238E27FC236}">
                <a16:creationId xmlns:a16="http://schemas.microsoft.com/office/drawing/2014/main" id="{32326D5F-40EF-4C10-B316-5C63F1EEBBBD}"/>
              </a:ext>
            </a:extLst>
          </p:cNvPr>
          <p:cNvSpPr>
            <a:spLocks xmlns:a="http://schemas.openxmlformats.org/drawingml/2006/main" noGrp="1"/>
          </p:cNvSpPr>
          <p:nvPr/>
        </p:nvSpPr>
        <p:spPr>
          <a:xfrm xmlns:a="http://schemas.openxmlformats.org/drawingml/2006/main">
            <a:off x="7429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Technological</a:t>
            </a:r>
          </a:p>
        </p:txBody>
      </p:sp>
      <p:sp>
        <p:nvSpPr>
          <p:cNvPr id="15" name="Which technical changes create risks or oppor">
            <a:extLst xmlns:a="http://schemas.openxmlformats.org/drawingml/2006/main">
              <a:ext uri="{FF2B5EF4-FFF2-40B4-BE49-F238E27FC236}">
                <a16:creationId xmlns:a16="http://schemas.microsoft.com/office/drawing/2014/main" id="{302A0D7F-EFDF-4596-B363-3667969FAF82}"/>
              </a:ext>
            </a:extLst>
          </p:cNvPr>
          <p:cNvSpPr>
            <a:spLocks xmlns:a="http://schemas.openxmlformats.org/drawingml/2006/main" noGrp="1"/>
          </p:cNvSpPr>
          <p:nvPr/>
        </p:nvSpPr>
        <p:spPr>
          <a:xfrm xmlns:a="http://schemas.openxmlformats.org/drawingml/2006/main">
            <a:off x="7429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technical changes create risks or opportunities?</a:t>
            </a:r>
          </a:p>
        </p:txBody>
      </p:sp>
      <p:sp>
        <p:nvSpPr>
          <p:cNvPr id="16" name="Legal">
            <a:extLst xmlns:a="http://schemas.openxmlformats.org/drawingml/2006/main">
              <a:ext uri="{FF2B5EF4-FFF2-40B4-BE49-F238E27FC236}">
                <a16:creationId xmlns:a16="http://schemas.microsoft.com/office/drawing/2014/main" id="{73342004-BA94-4A6B-9EC1-D1AAA277B590}"/>
              </a:ext>
            </a:extLst>
          </p:cNvPr>
          <p:cNvSpPr>
            <a:spLocks xmlns:a="http://schemas.openxmlformats.org/drawingml/2006/main" noGrp="1"/>
          </p:cNvSpPr>
          <p:nvPr/>
        </p:nvSpPr>
        <p:spPr>
          <a:xfrm xmlns:a="http://schemas.openxmlformats.org/drawingml/2006/main">
            <a:off x="4305300" y="4171950"/>
            <a:ext cx="3581400" cy="1924050"/>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17" name="Legal">
            <a:extLst xmlns:a="http://schemas.openxmlformats.org/drawingml/2006/main">
              <a:ext uri="{FF2B5EF4-FFF2-40B4-BE49-F238E27FC236}">
                <a16:creationId xmlns:a16="http://schemas.microsoft.com/office/drawing/2014/main" id="{F71036DA-22A9-4EB1-A322-939D1704F4A8}"/>
              </a:ext>
            </a:extLst>
          </p:cNvPr>
          <p:cNvSpPr>
            <a:spLocks xmlns:a="http://schemas.openxmlformats.org/drawingml/2006/main" noGrp="1"/>
          </p:cNvSpPr>
          <p:nvPr/>
        </p:nvSpPr>
        <p:spPr>
          <a:xfrm xmlns:a="http://schemas.openxmlformats.org/drawingml/2006/main">
            <a:off x="44767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Legal</a:t>
            </a:r>
          </a:p>
        </p:txBody>
      </p:sp>
      <p:sp>
        <p:nvSpPr>
          <p:cNvPr id="18" name="Which applicable rules need qualified review?">
            <a:extLst xmlns:a="http://schemas.openxmlformats.org/drawingml/2006/main">
              <a:ext uri="{FF2B5EF4-FFF2-40B4-BE49-F238E27FC236}">
                <a16:creationId xmlns:a16="http://schemas.microsoft.com/office/drawing/2014/main" id="{71F2846D-CD15-47A0-BDD1-68297D76038C}"/>
              </a:ext>
            </a:extLst>
          </p:cNvPr>
          <p:cNvSpPr>
            <a:spLocks xmlns:a="http://schemas.openxmlformats.org/drawingml/2006/main" noGrp="1"/>
          </p:cNvSpPr>
          <p:nvPr/>
        </p:nvSpPr>
        <p:spPr>
          <a:xfrm xmlns:a="http://schemas.openxmlformats.org/drawingml/2006/main">
            <a:off x="44767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applicable rules need qualified review?</a:t>
            </a:r>
          </a:p>
        </p:txBody>
      </p:sp>
      <p:sp>
        <p:nvSpPr>
          <p:cNvPr id="19" name="Environmental">
            <a:extLst xmlns:a="http://schemas.openxmlformats.org/drawingml/2006/main">
              <a:ext uri="{FF2B5EF4-FFF2-40B4-BE49-F238E27FC236}">
                <a16:creationId xmlns:a16="http://schemas.microsoft.com/office/drawing/2014/main" id="{9E96B465-3AF3-443A-94D2-FE2EFF72A52F}"/>
              </a:ext>
            </a:extLst>
          </p:cNvPr>
          <p:cNvSpPr>
            <a:spLocks xmlns:a="http://schemas.openxmlformats.org/drawingml/2006/main" noGrp="1"/>
          </p:cNvSpPr>
          <p:nvPr/>
        </p:nvSpPr>
        <p:spPr>
          <a:xfrm xmlns:a="http://schemas.openxmlformats.org/drawingml/2006/main">
            <a:off x="8039100" y="4171950"/>
            <a:ext cx="35814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20" name="Environmental">
            <a:extLst xmlns:a="http://schemas.openxmlformats.org/drawingml/2006/main">
              <a:ext uri="{FF2B5EF4-FFF2-40B4-BE49-F238E27FC236}">
                <a16:creationId xmlns:a16="http://schemas.microsoft.com/office/drawing/2014/main" id="{8F0D1C17-784E-4114-8C4B-22A4A47A9F5E}"/>
              </a:ext>
            </a:extLst>
          </p:cNvPr>
          <p:cNvSpPr>
            <a:spLocks xmlns:a="http://schemas.openxmlformats.org/drawingml/2006/main" noGrp="1"/>
          </p:cNvSpPr>
          <p:nvPr/>
        </p:nvSpPr>
        <p:spPr>
          <a:xfrm xmlns:a="http://schemas.openxmlformats.org/drawingml/2006/main">
            <a:off x="8210550" y="4324350"/>
            <a:ext cx="32385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Environmental</a:t>
            </a:r>
          </a:p>
        </p:txBody>
      </p:sp>
      <p:sp>
        <p:nvSpPr>
          <p:cNvPr id="21" name="Which physical or environmental factors affec">
            <a:extLst xmlns:a="http://schemas.openxmlformats.org/drawingml/2006/main">
              <a:ext uri="{FF2B5EF4-FFF2-40B4-BE49-F238E27FC236}">
                <a16:creationId xmlns:a16="http://schemas.microsoft.com/office/drawing/2014/main" id="{D169DD05-617E-423C-9625-6656066356F9}"/>
              </a:ext>
            </a:extLst>
          </p:cNvPr>
          <p:cNvSpPr>
            <a:spLocks xmlns:a="http://schemas.openxmlformats.org/drawingml/2006/main" noGrp="1"/>
          </p:cNvSpPr>
          <p:nvPr/>
        </p:nvSpPr>
        <p:spPr>
          <a:xfrm xmlns:a="http://schemas.openxmlformats.org/drawingml/2006/main">
            <a:off x="8210550" y="4883849"/>
            <a:ext cx="32385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physical or environmental factors affect delivery?</a:t>
            </a:r>
          </a:p>
        </p:txBody>
      </p:sp>
    </p:spTree>
    <p:extLst>
      <p:ext uri="{BB962C8B-B14F-4D97-AF65-F5344CB8AC3E}">
        <p14:creationId xmlns:p14="http://schemas.microsoft.com/office/powerpoint/2010/main" val="5227563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2026-10-29T17:41:07.9630000Z</dcterms:created>
  <dcterms:modified xsi:type="dcterms:W3CDTF">2026-10-29T17:41:07.9630000Z</dcterms:modified>
</coreProperties>
</file>