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9a5066b5494b2c" /><Relationship Type="http://schemas.openxmlformats.org/officeDocument/2006/relationships/extended-properties" Target="/docProps/app.xml" Id="R742255c50da2414e" /><Relationship Type="http://schemas.openxmlformats.org/officeDocument/2006/relationships/officeDocument" Target="/ppt/presentation.xml" Id="R1be727e221c24e87" /></Relationships>
</file>

<file path=ppt/presentation.xml><?xml version="1.0" encoding="utf-8"?>
<p:presentation xmlns:p="http://schemas.openxmlformats.org/presentationml/2006/main">
  <p:sldMasterIdLst>
    <p:sldMasterId xmlns:r="http://schemas.openxmlformats.org/officeDocument/2006/relationships" id="2147483648" r:id="R1cebd5b52cf948c2"/>
  </p:sldMasterIdLst>
  <p:notesMasterIdLst>
    <p:notesMasterId xmlns:r="http://schemas.openxmlformats.org/officeDocument/2006/relationships" r:id="R10e6ad2962dd440a"/>
  </p:notesMasterIdLst>
  <p:sldIdLst>
    <p:sldId xmlns:r="http://schemas.openxmlformats.org/officeDocument/2006/relationships" id="256" r:id="R8b4c24bf99a145a9"/>
    <p:sldId xmlns:r="http://schemas.openxmlformats.org/officeDocument/2006/relationships" id="257" r:id="R41e9f91296434749"/>
    <p:sldId xmlns:r="http://schemas.openxmlformats.org/officeDocument/2006/relationships" id="258" r:id="R827d8b4e025a4d92"/>
    <p:sldId xmlns:r="http://schemas.openxmlformats.org/officeDocument/2006/relationships" id="259" r:id="Rff4a657ffdea49e2"/>
    <p:sldId xmlns:r="http://schemas.openxmlformats.org/officeDocument/2006/relationships" id="260" r:id="R183b1637168a4697"/>
    <p:sldId xmlns:r="http://schemas.openxmlformats.org/officeDocument/2006/relationships" id="261" r:id="R7f6dab9fb7fa4fe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f683a1cde849e8" /><Relationship Type="http://schemas.openxmlformats.org/officeDocument/2006/relationships/slideMaster" Target="/ppt/slideMasters/slideMaster1.xml" Id="R1cebd5b52cf948c2" /><Relationship Type="http://schemas.openxmlformats.org/officeDocument/2006/relationships/notesMaster" Target="/ppt/notesMasters/notesMaster1.xml" Id="R10e6ad2962dd440a" /><Relationship Type="http://schemas.openxmlformats.org/officeDocument/2006/relationships/presProps" Target="/ppt/presProps.xml" Id="R17aa30f2d23e4dc3" /><Relationship Type="http://schemas.openxmlformats.org/officeDocument/2006/relationships/tableStyles" Target="/ppt/tableStyles.xml" Id="R4ba7ad7f0eef4413" /><Relationship Type="http://schemas.openxmlformats.org/officeDocument/2006/relationships/slide" Target="/ppt/slides/slide1.xml" Id="R8b4c24bf99a145a9" /><Relationship Type="http://schemas.openxmlformats.org/officeDocument/2006/relationships/slide" Target="/ppt/slides/slide2.xml" Id="R41e9f91296434749" /><Relationship Type="http://schemas.openxmlformats.org/officeDocument/2006/relationships/slide" Target="/ppt/slides/slide3.xml" Id="R827d8b4e025a4d92" /><Relationship Type="http://schemas.openxmlformats.org/officeDocument/2006/relationships/slide" Target="/ppt/slides/slide4.xml" Id="Rff4a657ffdea49e2" /><Relationship Type="http://schemas.openxmlformats.org/officeDocument/2006/relationships/slide" Target="/ppt/slides/slide5.xml" Id="R183b1637168a4697" /><Relationship Type="http://schemas.openxmlformats.org/officeDocument/2006/relationships/slide" Target="/ppt/slides/slide6.xml" Id="R7f6dab9fb7fa4fe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681bcc4fb54a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c2514e06f44de7" /><Relationship Type="http://schemas.openxmlformats.org/officeDocument/2006/relationships/notesMaster" Target="/ppt/notesMasters/notesMaster1.xml" Id="R5139dd20751f41e5"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ab98bfb94a4b80" /><Relationship Type="http://schemas.openxmlformats.org/officeDocument/2006/relationships/notesMaster" Target="/ppt/notesMasters/notesMaster1.xml" Id="R550e9e514d0f45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6a1a2b8a0542f8" /><Relationship Type="http://schemas.openxmlformats.org/officeDocument/2006/relationships/notesMaster" Target="/ppt/notesMasters/notesMaster1.xml" Id="R2178e20b83a74a9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7c0618027f4f0b" /><Relationship Type="http://schemas.openxmlformats.org/officeDocument/2006/relationships/notesMaster" Target="/ppt/notesMasters/notesMaster1.xml" Id="Rcb742f86729046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8870f23b304734" /><Relationship Type="http://schemas.openxmlformats.org/officeDocument/2006/relationships/notesMaster" Target="/ppt/notesMasters/notesMaster1.xml" Id="R1195177eebc942c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c56fce8b2742de" /><Relationship Type="http://schemas.openxmlformats.org/officeDocument/2006/relationships/notesMaster" Target="/ppt/notesMasters/notesMaster1.xml" Id="R96009a5f212847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e166392f0140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7eacc22b4844e0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ae002788ef04f7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13d4769b8ed4b9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6a9a3b9cd64413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4ae559e35c64c7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392592A-5C35-4F89-AC37-79833CB32BE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EA22402-BA06-46E7-BA83-7696DF18E24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F9F67AB-E206-4CA7-948D-C4AAF840785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CC3B18-C946-4A1F-AA8E-DF9368CD63E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4BE643E-C74D-4FEC-900C-D2ACE3017AD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CACAB37-AEE0-4C77-A5D9-899371F275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44F1546-9314-4375-9F29-E3A6255989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82E7C2C-4F32-4959-ABCA-079847FF67B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4491B5-EC58-4357-9C55-904E1D6E2E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B5405EA-474F-49E2-8324-F4064538C3D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48505a146f42e8" /><Relationship Type="http://schemas.openxmlformats.org/officeDocument/2006/relationships/slideLayout" Target="/ppt/slideLayouts/slideLayout1.xml" Id="R2b39a5dd2575416c" /><Relationship Type="http://schemas.openxmlformats.org/officeDocument/2006/relationships/slideLayout" Target="/ppt/slideLayouts/slideLayout2.xml" Id="Re7c661ce546247ad" /><Relationship Type="http://schemas.openxmlformats.org/officeDocument/2006/relationships/slideLayout" Target="/ppt/slideLayouts/slideLayout3.xml" Id="Ra786807c6a3a40d2" /><Relationship Type="http://schemas.openxmlformats.org/officeDocument/2006/relationships/slideLayout" Target="/ppt/slideLayouts/slideLayout4.xml" Id="Rf5fa8e8e3ac144de" /><Relationship Type="http://schemas.openxmlformats.org/officeDocument/2006/relationships/slideLayout" Target="/ppt/slideLayouts/slideLayout5.xml" Id="R7de8efbf9f46459d" /><Relationship Type="http://schemas.openxmlformats.org/officeDocument/2006/relationships/slideLayout" Target="/ppt/slideLayouts/slideLayout6.xml" Id="R347f6e32062647a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39a5dd2575416c"/>
    <p:sldLayoutId xmlns:r="http://schemas.openxmlformats.org/officeDocument/2006/relationships" id="2147483650" r:id="Re7c661ce546247ad"/>
    <p:sldLayoutId xmlns:r="http://schemas.openxmlformats.org/officeDocument/2006/relationships" id="2147483651" r:id="Ra786807c6a3a40d2"/>
    <p:sldLayoutId xmlns:r="http://schemas.openxmlformats.org/officeDocument/2006/relationships" id="2147483652" r:id="Rf5fa8e8e3ac144de"/>
    <p:sldLayoutId xmlns:r="http://schemas.openxmlformats.org/officeDocument/2006/relationships" id="2147483653" r:id="R7de8efbf9f46459d"/>
    <p:sldLayoutId xmlns:r="http://schemas.openxmlformats.org/officeDocument/2006/relationships" id="2147483654" r:id="R347f6e32062647a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608b78ebb604620" /><Relationship Type="http://schemas.openxmlformats.org/officeDocument/2006/relationships/notesSlide" Target="/ppt/notesSlides/notesSlide1.xml" Id="Re174f7e17de54e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063d920df144732" /><Relationship Type="http://schemas.openxmlformats.org/officeDocument/2006/relationships/notesSlide" Target="/ppt/notesSlides/notesSlide2.xml" Id="R60d788d320824a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3ca14f3cc784a0d" /><Relationship Type="http://schemas.openxmlformats.org/officeDocument/2006/relationships/notesSlide" Target="/ppt/notesSlides/notesSlide3.xml" Id="R3fad9b2a4cf443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7719908a1f54cb4" /><Relationship Type="http://schemas.openxmlformats.org/officeDocument/2006/relationships/notesSlide" Target="/ppt/notesSlides/notesSlide4.xml" Id="Ra5ff78c2794742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3012d196ba64f70" /><Relationship Type="http://schemas.openxmlformats.org/officeDocument/2006/relationships/notesSlide" Target="/ppt/notesSlides/notesSlide5.xml" Id="Rfafe61cf704a44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dec2695931140ae" /><Relationship Type="http://schemas.openxmlformats.org/officeDocument/2006/relationships/notesSlide" Target="/ppt/notesSlides/notesSlide6.xml" Id="R0e0fd107972d4e45"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itch Deck Template">
            <a:extLst xmlns:a="http://schemas.openxmlformats.org/drawingml/2006/main">
              <a:ext uri="{FF2B5EF4-FFF2-40B4-BE49-F238E27FC236}">
                <a16:creationId xmlns:a16="http://schemas.microsoft.com/office/drawing/2014/main" id="{66D7CDCE-FE83-43C4-B18E-1010CBC4BFF6}"/>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Pitch Deck Template</a:t>
            </a:r>
          </a:p>
        </p:txBody>
      </p:sp>
      <p:sp>
        <p:nvSpPr>
          <p:cNvPr id="2" name="Organize the problem, proposed solution and e">
            <a:extLst xmlns:a="http://schemas.openxmlformats.org/drawingml/2006/main">
              <a:ext uri="{FF2B5EF4-FFF2-40B4-BE49-F238E27FC236}">
                <a16:creationId xmlns:a16="http://schemas.microsoft.com/office/drawing/2014/main" id="{EFBA40E9-C25B-4E01-903A-033F094A1DD7}"/>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Organize the problem, proposed solution and evidence in an editable pitch deck. Replace the example prompts with your own facts before sharing with an audience.</a:t>
            </a:r>
          </a:p>
        </p:txBody>
      </p:sp>
      <p:sp>
        <p:nvSpPr>
          <p:cNvPr id="3" name="English editable presentation starter">
            <a:extLst xmlns:a="http://schemas.openxmlformats.org/drawingml/2006/main">
              <a:ext uri="{FF2B5EF4-FFF2-40B4-BE49-F238E27FC236}">
                <a16:creationId xmlns:a16="http://schemas.microsoft.com/office/drawing/2014/main" id="{6DB6D744-2CAD-4580-BFB2-627756947B85}"/>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4789704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blem">
            <a:extLst xmlns:a="http://schemas.openxmlformats.org/drawingml/2006/main">
              <a:ext uri="{FF2B5EF4-FFF2-40B4-BE49-F238E27FC236}">
                <a16:creationId xmlns:a16="http://schemas.microsoft.com/office/drawing/2014/main" id="{1E93330A-0465-43AE-B853-0ED2B2BBA53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Problem</a:t>
            </a:r>
          </a:p>
        </p:txBody>
      </p:sp>
      <p:sp>
        <p:nvSpPr>
          <p:cNvPr id="2" name="Name the specific problem and affected audien">
            <a:extLst xmlns:a="http://schemas.openxmlformats.org/drawingml/2006/main">
              <a:ext uri="{FF2B5EF4-FFF2-40B4-BE49-F238E27FC236}">
                <a16:creationId xmlns:a16="http://schemas.microsoft.com/office/drawing/2014/main" id="{5E6E249F-E0E8-4216-ABD9-62F50E47D3B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Name the specific problem and affected audience.</a:t>
            </a:r>
          </a:p>
        </p:txBody>
      </p:sp>
      <p:sp>
        <p:nvSpPr>
          <p:cNvPr id="3" name="English editable starter. Replace prompts wit">
            <a:extLst xmlns:a="http://schemas.openxmlformats.org/drawingml/2006/main">
              <a:ext uri="{FF2B5EF4-FFF2-40B4-BE49-F238E27FC236}">
                <a16:creationId xmlns:a16="http://schemas.microsoft.com/office/drawing/2014/main" id="{D86E226B-4D86-4926-8C3B-857F3B969C2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4418CE0-E770-4592-9017-A98696F1AB0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9D70537-A450-46E8-A3D1-D8CB3E5D238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D0C0F0C-9A07-452C-8C87-B45FBFDB476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2553EE0-D996-478C-9C71-F1CEC1EFE76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0049636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olution">
            <a:extLst xmlns:a="http://schemas.openxmlformats.org/drawingml/2006/main">
              <a:ext uri="{FF2B5EF4-FFF2-40B4-BE49-F238E27FC236}">
                <a16:creationId xmlns:a16="http://schemas.microsoft.com/office/drawing/2014/main" id="{5906F966-F593-40FD-8382-B46FAA98AB6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Solution</a:t>
            </a:r>
          </a:p>
        </p:txBody>
      </p:sp>
      <p:sp>
        <p:nvSpPr>
          <p:cNvPr id="2" name="Explain how the product changes the current w">
            <a:extLst xmlns:a="http://schemas.openxmlformats.org/drawingml/2006/main">
              <a:ext uri="{FF2B5EF4-FFF2-40B4-BE49-F238E27FC236}">
                <a16:creationId xmlns:a16="http://schemas.microsoft.com/office/drawing/2014/main" id="{C5C8ECDC-2A77-4D01-90BF-95993195B20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how the product changes the current workflow.</a:t>
            </a:r>
          </a:p>
        </p:txBody>
      </p:sp>
      <p:sp>
        <p:nvSpPr>
          <p:cNvPr id="3" name="English editable starter. Replace prompts wit">
            <a:extLst xmlns:a="http://schemas.openxmlformats.org/drawingml/2006/main">
              <a:ext uri="{FF2B5EF4-FFF2-40B4-BE49-F238E27FC236}">
                <a16:creationId xmlns:a16="http://schemas.microsoft.com/office/drawing/2014/main" id="{C49C963B-7A66-467E-A226-E58AA1573AC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E550ACF-E69A-420F-BDE3-1E5D601654B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48ED173-7788-43A6-8C34-DF4B0AAE0DC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B9F3229-E019-4DE6-9BB0-2663D314429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1AC2F25-46F2-4708-8475-97FF6E83977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5133336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vidence">
            <a:extLst xmlns:a="http://schemas.openxmlformats.org/drawingml/2006/main">
              <a:ext uri="{FF2B5EF4-FFF2-40B4-BE49-F238E27FC236}">
                <a16:creationId xmlns:a16="http://schemas.microsoft.com/office/drawing/2014/main" id="{B163B488-79B0-4A81-80CA-0890064237F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Evidence</a:t>
            </a:r>
          </a:p>
        </p:txBody>
      </p:sp>
      <p:sp>
        <p:nvSpPr>
          <p:cNvPr id="2" name="Show validated usage, research or results wit">
            <a:extLst xmlns:a="http://schemas.openxmlformats.org/drawingml/2006/main">
              <a:ext uri="{FF2B5EF4-FFF2-40B4-BE49-F238E27FC236}">
                <a16:creationId xmlns:a16="http://schemas.microsoft.com/office/drawing/2014/main" id="{084B8E10-D079-452C-94C0-71FCDB87277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validated usage, research or results with sources.</a:t>
            </a:r>
          </a:p>
        </p:txBody>
      </p:sp>
      <p:sp>
        <p:nvSpPr>
          <p:cNvPr id="3" name="English editable starter. Replace prompts wit">
            <a:extLst xmlns:a="http://schemas.openxmlformats.org/drawingml/2006/main">
              <a:ext uri="{FF2B5EF4-FFF2-40B4-BE49-F238E27FC236}">
                <a16:creationId xmlns:a16="http://schemas.microsoft.com/office/drawing/2014/main" id="{33FDB526-3471-4BBB-A3C2-185296AF657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A92CE31-7A52-40E1-A704-2F55CDDF354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92A85CC-5074-41FF-B94A-F9C0A886E14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2511C78-E662-4ACD-9ED6-3CF88D6CF24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FF262F4-37CA-41F7-9F61-D988CDBD21B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8752335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Business model">
            <a:extLst xmlns:a="http://schemas.openxmlformats.org/drawingml/2006/main">
              <a:ext uri="{FF2B5EF4-FFF2-40B4-BE49-F238E27FC236}">
                <a16:creationId xmlns:a16="http://schemas.microsoft.com/office/drawing/2014/main" id="{5B5EEF88-7192-4948-9932-331ED8878B6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Business model</a:t>
            </a:r>
          </a:p>
        </p:txBody>
      </p:sp>
      <p:sp>
        <p:nvSpPr>
          <p:cNvPr id="2" name="Explain the assumptions behind how the busine">
            <a:extLst xmlns:a="http://schemas.openxmlformats.org/drawingml/2006/main">
              <a:ext uri="{FF2B5EF4-FFF2-40B4-BE49-F238E27FC236}">
                <a16:creationId xmlns:a16="http://schemas.microsoft.com/office/drawing/2014/main" id="{0C28B5C6-3F70-4F12-9BCF-C227AC03BB1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assumptions behind how the business earns revenue.</a:t>
            </a:r>
          </a:p>
        </p:txBody>
      </p:sp>
      <p:sp>
        <p:nvSpPr>
          <p:cNvPr id="3" name="English editable starter. Replace prompts wit">
            <a:extLst xmlns:a="http://schemas.openxmlformats.org/drawingml/2006/main">
              <a:ext uri="{FF2B5EF4-FFF2-40B4-BE49-F238E27FC236}">
                <a16:creationId xmlns:a16="http://schemas.microsoft.com/office/drawing/2014/main" id="{54901510-173A-4122-B3C2-FA0C7EBB21F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FA7647D-C6F3-44B5-AD8D-70B1319C9E1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AE52DA4-8C49-4213-AC49-183ADC50E24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363724B-82FF-4F1A-A2B7-E9E48E2E122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354ABEC-643D-41DB-B943-8644006C0C5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13137097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sk">
            <a:extLst xmlns:a="http://schemas.openxmlformats.org/drawingml/2006/main">
              <a:ext uri="{FF2B5EF4-FFF2-40B4-BE49-F238E27FC236}">
                <a16:creationId xmlns:a16="http://schemas.microsoft.com/office/drawing/2014/main" id="{78DFB814-2D0B-46BC-8B5B-6A4E0D80D7C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Ask</a:t>
            </a:r>
          </a:p>
        </p:txBody>
      </p:sp>
      <p:sp>
        <p:nvSpPr>
          <p:cNvPr id="2" name="State what support you need and what it will ">
            <a:extLst xmlns:a="http://schemas.openxmlformats.org/drawingml/2006/main">
              <a:ext uri="{FF2B5EF4-FFF2-40B4-BE49-F238E27FC236}">
                <a16:creationId xmlns:a16="http://schemas.microsoft.com/office/drawing/2014/main" id="{6CE2A5BE-6FA9-4FAE-8ECE-113E93CB31F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support you need and what it will enable.</a:t>
            </a:r>
          </a:p>
        </p:txBody>
      </p:sp>
      <p:sp>
        <p:nvSpPr>
          <p:cNvPr id="3" name="English editable starter. Replace prompts wit">
            <a:extLst xmlns:a="http://schemas.openxmlformats.org/drawingml/2006/main">
              <a:ext uri="{FF2B5EF4-FFF2-40B4-BE49-F238E27FC236}">
                <a16:creationId xmlns:a16="http://schemas.microsoft.com/office/drawing/2014/main" id="{1657B4BF-4033-4D7E-A879-DF0AAD6DA14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96E6FDA-E8CB-4047-82CB-ED695226014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3BC2267-ECC0-4285-AF0A-0E5AAD64548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057183D-99D0-44E2-A34E-B3E8CC1DD44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6AD5FD0-5089-4738-86AF-EEDE9CD5AB2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699626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2026-10-29T17:18:13.4890000Z</dcterms:created>
  <dcterms:modified xsi:type="dcterms:W3CDTF">2026-10-29T17:18:13.4890000Z</dcterms:modified>
</coreProperties>
</file>