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3c0ab477d0941dd" /><Relationship Type="http://schemas.openxmlformats.org/officeDocument/2006/relationships/extended-properties" Target="/docProps/app.xml" Id="Rf8aa3fdd03814e7c" /><Relationship Type="http://schemas.openxmlformats.org/officeDocument/2006/relationships/officeDocument" Target="/ppt/presentation.xml" Id="R0dc0d16f53794d98" /></Relationships>
</file>

<file path=ppt/presentation.xml><?xml version="1.0" encoding="utf-8"?>
<p:presentation xmlns:p="http://schemas.openxmlformats.org/presentationml/2006/main">
  <p:sldMasterIdLst>
    <p:sldMasterId xmlns:r="http://schemas.openxmlformats.org/officeDocument/2006/relationships" id="2147483648" r:id="Rb94c77e7a9724404"/>
  </p:sldMasterIdLst>
  <p:notesMasterIdLst>
    <p:notesMasterId xmlns:r="http://schemas.openxmlformats.org/officeDocument/2006/relationships" r:id="R175ecc09f6d74687"/>
  </p:notesMasterIdLst>
  <p:sldIdLst>
    <p:sldId xmlns:r="http://schemas.openxmlformats.org/officeDocument/2006/relationships" id="256" r:id="R289da1db2d704282"/>
    <p:sldId xmlns:r="http://schemas.openxmlformats.org/officeDocument/2006/relationships" id="257" r:id="R2217f61b70a04875"/>
    <p:sldId xmlns:r="http://schemas.openxmlformats.org/officeDocument/2006/relationships" id="258" r:id="Ra3fbde5568a94c0d"/>
    <p:sldId xmlns:r="http://schemas.openxmlformats.org/officeDocument/2006/relationships" id="259" r:id="Rfac765759d0545d0"/>
    <p:sldId xmlns:r="http://schemas.openxmlformats.org/officeDocument/2006/relationships" id="260" r:id="Re9060e911b8743d9"/>
    <p:sldId xmlns:r="http://schemas.openxmlformats.org/officeDocument/2006/relationships" id="261" r:id="R8e2a414f1a514544"/>
    <p:sldId xmlns:r="http://schemas.openxmlformats.org/officeDocument/2006/relationships" id="262" r:id="R0652f677b3914c6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965de08c3d4501" /><Relationship Type="http://schemas.openxmlformats.org/officeDocument/2006/relationships/slideMaster" Target="/ppt/slideMasters/slideMaster1.xml" Id="Rb94c77e7a9724404" /><Relationship Type="http://schemas.openxmlformats.org/officeDocument/2006/relationships/notesMaster" Target="/ppt/notesMasters/notesMaster1.xml" Id="R175ecc09f6d74687" /><Relationship Type="http://schemas.openxmlformats.org/officeDocument/2006/relationships/presProps" Target="/ppt/presProps.xml" Id="R10af322c271e4b8a" /><Relationship Type="http://schemas.openxmlformats.org/officeDocument/2006/relationships/tableStyles" Target="/ppt/tableStyles.xml" Id="R013511997d0b4da1" /><Relationship Type="http://schemas.openxmlformats.org/officeDocument/2006/relationships/slide" Target="/ppt/slides/slide1.xml" Id="R289da1db2d704282" /><Relationship Type="http://schemas.openxmlformats.org/officeDocument/2006/relationships/slide" Target="/ppt/slides/slide2.xml" Id="R2217f61b70a04875" /><Relationship Type="http://schemas.openxmlformats.org/officeDocument/2006/relationships/slide" Target="/ppt/slides/slide3.xml" Id="Ra3fbde5568a94c0d" /><Relationship Type="http://schemas.openxmlformats.org/officeDocument/2006/relationships/slide" Target="/ppt/slides/slide4.xml" Id="Rfac765759d0545d0" /><Relationship Type="http://schemas.openxmlformats.org/officeDocument/2006/relationships/slide" Target="/ppt/slides/slide5.xml" Id="Re9060e911b8743d9" /><Relationship Type="http://schemas.openxmlformats.org/officeDocument/2006/relationships/slide" Target="/ppt/slides/slide6.xml" Id="R8e2a414f1a514544" /><Relationship Type="http://schemas.openxmlformats.org/officeDocument/2006/relationships/slide" Target="/ppt/slides/slide7.xml" Id="R0652f677b3914c6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79ff8181c0d417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5f176381e5d43f2" /><Relationship Type="http://schemas.openxmlformats.org/officeDocument/2006/relationships/notesMaster" Target="/ppt/notesMasters/notesMaster1.xml" Id="R8d52a3edbea244b3"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a8fb0f2cac4826" /><Relationship Type="http://schemas.openxmlformats.org/officeDocument/2006/relationships/notesMaster" Target="/ppt/notesMasters/notesMaster1.xml" Id="Ra1a6748e682e4d88" /></Relationships>
</file>

<file path=ppt/notesSlides/_rels/notesSlide3.xml.rels>&#65279;<?xml version="1.0" encoding="utf-8"?><Relationships xmlns="http://schemas.openxmlformats.org/package/2006/relationships"><Relationship Type="http://schemas.openxmlformats.org/officeDocument/2006/relationships/slide" Target="/ppt/slides/slide3.xml" Id="Ra922babad93045e4" /><Relationship Type="http://schemas.openxmlformats.org/officeDocument/2006/relationships/notesMaster" Target="/ppt/notesMasters/notesMaster1.xml" Id="R908148d3f3e94ab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a138476f8348e8" /><Relationship Type="http://schemas.openxmlformats.org/officeDocument/2006/relationships/notesMaster" Target="/ppt/notesMasters/notesMaster1.xml" Id="R5c4b9c64bc7a419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5c895be08f4f5e" /><Relationship Type="http://schemas.openxmlformats.org/officeDocument/2006/relationships/notesMaster" Target="/ppt/notesMasters/notesMaster1.xml" Id="R3a021526fa02423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dc47285290844a0" /><Relationship Type="http://schemas.openxmlformats.org/officeDocument/2006/relationships/notesMaster" Target="/ppt/notesMasters/notesMaster1.xml" Id="R1b5495891db74508" /></Relationships>
</file>

<file path=ppt/notesSlides/_rels/notesSlide7.xml.rels>&#65279;<?xml version="1.0" encoding="utf-8"?><Relationships xmlns="http://schemas.openxmlformats.org/package/2006/relationships"><Relationship Type="http://schemas.openxmlformats.org/officeDocument/2006/relationships/slide" Target="/ppt/slides/slide7.xml" Id="R381b68a5f33f4ea4" /><Relationship Type="http://schemas.openxmlformats.org/officeDocument/2006/relationships/notesMaster" Target="/ppt/notesMasters/notesMaster1.xml" Id="R69127ae4ab3c4cc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a7d97e790544a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84802bbefce4ec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1dd2f96b75a4bd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673c0ce92d94b1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0dff34858724ff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4c0c03b67f3413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CE39921-A9B0-425B-A02E-32A5D3964E8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8CC1604-40D2-4846-8FD0-B05B61D6C6A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3A09612-111F-48C6-8BE6-737F5B6258E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64F6D61-A2BA-4F49-93D2-8FB415A11A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5812603-C4F4-4576-93E0-91EF2B4972B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18054F0-2A38-48CE-9E32-9D679600EEA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06F569-2B23-407D-9932-6FC63968D7B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2467923-54D9-4B2C-814B-41D01C0C44C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0F533AF-E47A-44C1-9651-D47D207D648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36BFCD1-33BD-46A3-B5DE-2E2AD527435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328414d3320436e" /><Relationship Type="http://schemas.openxmlformats.org/officeDocument/2006/relationships/slideLayout" Target="/ppt/slideLayouts/slideLayout1.xml" Id="Rb40eaa80094d4fc9" /><Relationship Type="http://schemas.openxmlformats.org/officeDocument/2006/relationships/slideLayout" Target="/ppt/slideLayouts/slideLayout2.xml" Id="Ra0f9d4f3c35a4f52" /><Relationship Type="http://schemas.openxmlformats.org/officeDocument/2006/relationships/slideLayout" Target="/ppt/slideLayouts/slideLayout3.xml" Id="R633a8c3369924363" /><Relationship Type="http://schemas.openxmlformats.org/officeDocument/2006/relationships/slideLayout" Target="/ppt/slideLayouts/slideLayout4.xml" Id="Rfa242a0170c94da6" /><Relationship Type="http://schemas.openxmlformats.org/officeDocument/2006/relationships/slideLayout" Target="/ppt/slideLayouts/slideLayout5.xml" Id="R428b68e2b21e4987" /><Relationship Type="http://schemas.openxmlformats.org/officeDocument/2006/relationships/slideLayout" Target="/ppt/slideLayouts/slideLayout6.xml" Id="Re2822adaa69b497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0eaa80094d4fc9"/>
    <p:sldLayoutId xmlns:r="http://schemas.openxmlformats.org/officeDocument/2006/relationships" id="2147483650" r:id="Ra0f9d4f3c35a4f52"/>
    <p:sldLayoutId xmlns:r="http://schemas.openxmlformats.org/officeDocument/2006/relationships" id="2147483651" r:id="R633a8c3369924363"/>
    <p:sldLayoutId xmlns:r="http://schemas.openxmlformats.org/officeDocument/2006/relationships" id="2147483652" r:id="Rfa242a0170c94da6"/>
    <p:sldLayoutId xmlns:r="http://schemas.openxmlformats.org/officeDocument/2006/relationships" id="2147483653" r:id="R428b68e2b21e4987"/>
    <p:sldLayoutId xmlns:r="http://schemas.openxmlformats.org/officeDocument/2006/relationships" id="2147483654" r:id="Re2822adaa69b497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e8a1e6698ec4200" /><Relationship Type="http://schemas.openxmlformats.org/officeDocument/2006/relationships/notesSlide" Target="/ppt/notesSlides/notesSlide1.xml" Id="R3215e052eb0b41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d920aa483fd4145" /><Relationship Type="http://schemas.openxmlformats.org/officeDocument/2006/relationships/notesSlide" Target="/ppt/notesSlides/notesSlide2.xml" Id="Re5a7870696d448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4e6bd1e913a4f05" /><Relationship Type="http://schemas.openxmlformats.org/officeDocument/2006/relationships/notesSlide" Target="/ppt/notesSlides/notesSlide3.xml" Id="R97a8fd139de14b2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713b1e036fd4068" /><Relationship Type="http://schemas.openxmlformats.org/officeDocument/2006/relationships/notesSlide" Target="/ppt/notesSlides/notesSlide4.xml" Id="R2ce56260c1ec42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bdad028cc6f4694" /><Relationship Type="http://schemas.openxmlformats.org/officeDocument/2006/relationships/notesSlide" Target="/ppt/notesSlides/notesSlide5.xml" Id="Rde28384ddf63465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b8ab0c2a4f44273" /><Relationship Type="http://schemas.openxmlformats.org/officeDocument/2006/relationships/notesSlide" Target="/ppt/notesSlides/notesSlide6.xml" Id="Rbc6523c7ff434ce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69ebb50609848d7" /><Relationship Type="http://schemas.openxmlformats.org/officeDocument/2006/relationships/notesSlide" Target="/ppt/notesSlides/notesSlide7.xml" Id="R660669276c894d92"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ortfolio Presentation">
            <a:extLst xmlns:a="http://schemas.openxmlformats.org/drawingml/2006/main">
              <a:ext uri="{FF2B5EF4-FFF2-40B4-BE49-F238E27FC236}">
                <a16:creationId xmlns:a16="http://schemas.microsoft.com/office/drawing/2014/main" id="{B21C493F-4D5F-4EB4-B1CF-CFA868AFCE06}"/>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Portfolio Presentation</a:t>
            </a:r>
          </a:p>
        </p:txBody>
      </p:sp>
      <p:sp>
        <p:nvSpPr>
          <p:cNvPr id="2" name="Create an editable portfolio deck with select">
            <a:extLst xmlns:a="http://schemas.openxmlformats.org/drawingml/2006/main">
              <a:ext uri="{FF2B5EF4-FFF2-40B4-BE49-F238E27FC236}">
                <a16:creationId xmlns:a16="http://schemas.microsoft.com/office/drawing/2014/main" id="{2BB280B4-48A1-4670-AA46-E48FA7ED9B3A}"/>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an editable portfolio deck with selected projects and the reasoning behind them. Use permissioned material, distinguish team work from your own contribution and avoid unsupported results.</a:t>
            </a:r>
          </a:p>
        </p:txBody>
      </p:sp>
      <p:sp>
        <p:nvSpPr>
          <p:cNvPr id="3" name="English editable presentation starter">
            <a:extLst xmlns:a="http://schemas.openxmlformats.org/drawingml/2006/main">
              <a:ext uri="{FF2B5EF4-FFF2-40B4-BE49-F238E27FC236}">
                <a16:creationId xmlns:a16="http://schemas.microsoft.com/office/drawing/2014/main" id="{1E9A5F6C-6CC8-49BB-8C2C-4A2EED8F8EB0}"/>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05380757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Introduction">
            <a:extLst xmlns:a="http://schemas.openxmlformats.org/drawingml/2006/main">
              <a:ext uri="{FF2B5EF4-FFF2-40B4-BE49-F238E27FC236}">
                <a16:creationId xmlns:a16="http://schemas.microsoft.com/office/drawing/2014/main" id="{17C758D7-4995-4F66-A766-B713E1986F0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Introduction</a:t>
            </a:r>
          </a:p>
        </p:txBody>
      </p:sp>
      <p:sp>
        <p:nvSpPr>
          <p:cNvPr id="2" name="Describe your role and the work you want to s">
            <a:extLst xmlns:a="http://schemas.openxmlformats.org/drawingml/2006/main">
              <a:ext uri="{FF2B5EF4-FFF2-40B4-BE49-F238E27FC236}">
                <a16:creationId xmlns:a16="http://schemas.microsoft.com/office/drawing/2014/main" id="{30895226-FB86-44FC-B46A-02E2B31BF4B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your role and the work you want to show.</a:t>
            </a:r>
          </a:p>
        </p:txBody>
      </p:sp>
      <p:sp>
        <p:nvSpPr>
          <p:cNvPr id="3" name="English editable starter. Replace prompts wit">
            <a:extLst xmlns:a="http://schemas.openxmlformats.org/drawingml/2006/main">
              <a:ext uri="{FF2B5EF4-FFF2-40B4-BE49-F238E27FC236}">
                <a16:creationId xmlns:a16="http://schemas.microsoft.com/office/drawing/2014/main" id="{6994FEB2-4D2B-49E4-8410-570815BD583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AEA0B6F-AD26-4A95-8EC3-155248DEC15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2286085-2E8E-4FC0-838E-1566FD98308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6A29A32-E7F0-4958-8CEA-F4F014F853A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7DF84DB-E295-4A1A-9DB8-B193D9EBF07E}"/>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1603434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oject context">
            <a:extLst xmlns:a="http://schemas.openxmlformats.org/drawingml/2006/main">
              <a:ext uri="{FF2B5EF4-FFF2-40B4-BE49-F238E27FC236}">
                <a16:creationId xmlns:a16="http://schemas.microsoft.com/office/drawing/2014/main" id="{B543B3C2-D0F8-4F66-A3C1-CD8D0828534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Project context</a:t>
            </a:r>
          </a:p>
        </p:txBody>
      </p:sp>
      <p:sp>
        <p:nvSpPr>
          <p:cNvPr id="2" name="Explain the brief, constraints and audience.">
            <a:extLst xmlns:a="http://schemas.openxmlformats.org/drawingml/2006/main">
              <a:ext uri="{FF2B5EF4-FFF2-40B4-BE49-F238E27FC236}">
                <a16:creationId xmlns:a16="http://schemas.microsoft.com/office/drawing/2014/main" id="{E23A6350-64E6-4160-B9DD-3E3B9A208F7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brief, constraints and audience.</a:t>
            </a:r>
          </a:p>
        </p:txBody>
      </p:sp>
      <p:sp>
        <p:nvSpPr>
          <p:cNvPr id="3" name="English editable starter. Replace prompts wit">
            <a:extLst xmlns:a="http://schemas.openxmlformats.org/drawingml/2006/main">
              <a:ext uri="{FF2B5EF4-FFF2-40B4-BE49-F238E27FC236}">
                <a16:creationId xmlns:a16="http://schemas.microsoft.com/office/drawing/2014/main" id="{0C25E75B-2F0B-40DE-8E62-82CE774059C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D0419D9-DC9F-4CC3-A4EA-5A19F9DCF7C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9DF5DA0-08FF-42B1-A045-EE0A219CC34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C221F4A-ABC5-4E7B-924A-947339BF15A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F9D2DF2-79C6-4DCF-BC21-E73455C702B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3963602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pproach">
            <a:extLst xmlns:a="http://schemas.openxmlformats.org/drawingml/2006/main">
              <a:ext uri="{FF2B5EF4-FFF2-40B4-BE49-F238E27FC236}">
                <a16:creationId xmlns:a16="http://schemas.microsoft.com/office/drawing/2014/main" id="{5C71F56F-C578-42E2-A621-528907D0F23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Approach</a:t>
            </a:r>
          </a:p>
        </p:txBody>
      </p:sp>
      <p:sp>
        <p:nvSpPr>
          <p:cNvPr id="2" name="Show the choices you made and why.">
            <a:extLst xmlns:a="http://schemas.openxmlformats.org/drawingml/2006/main">
              <a:ext uri="{FF2B5EF4-FFF2-40B4-BE49-F238E27FC236}">
                <a16:creationId xmlns:a16="http://schemas.microsoft.com/office/drawing/2014/main" id="{0F42D68B-E1BF-4097-ACC4-D58607D789C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the choices you made and why.</a:t>
            </a:r>
          </a:p>
        </p:txBody>
      </p:sp>
      <p:sp>
        <p:nvSpPr>
          <p:cNvPr id="3" name="English editable starter. Replace prompts wit">
            <a:extLst xmlns:a="http://schemas.openxmlformats.org/drawingml/2006/main">
              <a:ext uri="{FF2B5EF4-FFF2-40B4-BE49-F238E27FC236}">
                <a16:creationId xmlns:a16="http://schemas.microsoft.com/office/drawing/2014/main" id="{9C594E2C-36A2-428D-A824-D4F71EE7C323}"/>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9A35043-FA29-4401-B555-D612206DD33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FBD351E-257C-4DDB-9AD4-0B3A0C24FD45}"/>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2FCCEF1-741A-4A68-97E6-7332B5C07563}"/>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36A2698-50D8-4089-BDB9-42C0790136B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3648417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Work sample">
            <a:extLst xmlns:a="http://schemas.openxmlformats.org/drawingml/2006/main">
              <a:ext uri="{FF2B5EF4-FFF2-40B4-BE49-F238E27FC236}">
                <a16:creationId xmlns:a16="http://schemas.microsoft.com/office/drawing/2014/main" id="{872D5ABF-4027-4B7C-A871-0D348BDE676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Work sample</a:t>
            </a:r>
          </a:p>
        </p:txBody>
      </p:sp>
      <p:sp>
        <p:nvSpPr>
          <p:cNvPr id="2" name="Insert a permissioned example with readable c">
            <a:extLst xmlns:a="http://schemas.openxmlformats.org/drawingml/2006/main">
              <a:ext uri="{FF2B5EF4-FFF2-40B4-BE49-F238E27FC236}">
                <a16:creationId xmlns:a16="http://schemas.microsoft.com/office/drawing/2014/main" id="{4FB66F3A-3CDA-4A16-9E0E-1B1E8511D7C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Insert a permissioned example with readable context.</a:t>
            </a:r>
          </a:p>
        </p:txBody>
      </p:sp>
      <p:sp>
        <p:nvSpPr>
          <p:cNvPr id="3" name="English editable starter. Replace prompts wit">
            <a:extLst xmlns:a="http://schemas.openxmlformats.org/drawingml/2006/main">
              <a:ext uri="{FF2B5EF4-FFF2-40B4-BE49-F238E27FC236}">
                <a16:creationId xmlns:a16="http://schemas.microsoft.com/office/drawing/2014/main" id="{CB3C8131-4012-42F5-9364-BCE4B14FF1F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7426027-C049-4774-A449-07E2EBF42CE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6870E07-CC93-491D-BF8A-F2C9E485D39B}"/>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07CFE41-F699-460E-8251-A093784C5F0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F954CC9-2DEE-46E1-8FEE-CE75934CAD1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6301500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flection">
            <a:extLst xmlns:a="http://schemas.openxmlformats.org/drawingml/2006/main">
              <a:ext uri="{FF2B5EF4-FFF2-40B4-BE49-F238E27FC236}">
                <a16:creationId xmlns:a16="http://schemas.microsoft.com/office/drawing/2014/main" id="{5FBE362A-3C86-495C-A45C-4911BD88361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Reflection</a:t>
            </a:r>
          </a:p>
        </p:txBody>
      </p:sp>
      <p:sp>
        <p:nvSpPr>
          <p:cNvPr id="2" name="Explain what you learned and what you would i">
            <a:extLst xmlns:a="http://schemas.openxmlformats.org/drawingml/2006/main">
              <a:ext uri="{FF2B5EF4-FFF2-40B4-BE49-F238E27FC236}">
                <a16:creationId xmlns:a16="http://schemas.microsoft.com/office/drawing/2014/main" id="{9C4E1AF1-BF83-4D19-8439-C8C1163FBC2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what you learned and what you would improve.</a:t>
            </a:r>
          </a:p>
        </p:txBody>
      </p:sp>
      <p:sp>
        <p:nvSpPr>
          <p:cNvPr id="3" name="English editable starter. Replace prompts wit">
            <a:extLst xmlns:a="http://schemas.openxmlformats.org/drawingml/2006/main">
              <a:ext uri="{FF2B5EF4-FFF2-40B4-BE49-F238E27FC236}">
                <a16:creationId xmlns:a16="http://schemas.microsoft.com/office/drawing/2014/main" id="{C3742F24-1027-4D71-B0ED-C85D07AD28F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682334E-BA8C-4DD1-B7A5-B0C6C362478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A75291D-E2FD-4D3A-8444-5585B647EB0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C5F7B99-F9E8-4D37-8D74-5D5A2FD5E9C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D70DA747-E0F1-4DDD-B151-80CAAFFBD4F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5587376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tact">
            <a:extLst xmlns:a="http://schemas.openxmlformats.org/drawingml/2006/main">
              <a:ext uri="{FF2B5EF4-FFF2-40B4-BE49-F238E27FC236}">
                <a16:creationId xmlns:a16="http://schemas.microsoft.com/office/drawing/2014/main" id="{1BB9B4B2-3AC1-4472-A5FE-7D5B042FB05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Contact</a:t>
            </a:r>
          </a:p>
        </p:txBody>
      </p:sp>
      <p:sp>
        <p:nvSpPr>
          <p:cNvPr id="2" name="Provide the appropriate public contact or por">
            <a:extLst xmlns:a="http://schemas.openxmlformats.org/drawingml/2006/main">
              <a:ext uri="{FF2B5EF4-FFF2-40B4-BE49-F238E27FC236}">
                <a16:creationId xmlns:a16="http://schemas.microsoft.com/office/drawing/2014/main" id="{E5F01AB4-BA98-4981-B76A-20314B072D0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Provide the appropriate public contact or portfolio link.</a:t>
            </a:r>
          </a:p>
        </p:txBody>
      </p:sp>
      <p:sp>
        <p:nvSpPr>
          <p:cNvPr id="3" name="English editable starter. Replace prompts wit">
            <a:extLst xmlns:a="http://schemas.openxmlformats.org/drawingml/2006/main">
              <a:ext uri="{FF2B5EF4-FFF2-40B4-BE49-F238E27FC236}">
                <a16:creationId xmlns:a16="http://schemas.microsoft.com/office/drawing/2014/main" id="{D589885C-2D83-4C37-BE80-C1BCBF83445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AE55E9DD-8696-4F38-A06D-4D95BE5A1E7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133FD7B-AAA1-4645-A642-CB1D20AD56B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713ADEB-A59F-44A7-A0D8-18FFC3D1E485}"/>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CBB20CE-FED2-49E4-BD88-FD272398F25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4751534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2026-10-29T17:41:49.3210000Z</dcterms:created>
  <dcterms:modified xsi:type="dcterms:W3CDTF">2026-10-29T17:41:49.3210000Z</dcterms:modified>
</coreProperties>
</file>