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1ba3b854664ef1" /><Relationship Type="http://schemas.openxmlformats.org/officeDocument/2006/relationships/extended-properties" Target="/docProps/app.xml" Id="R5fda517ff74341dc" /><Relationship Type="http://schemas.openxmlformats.org/officeDocument/2006/relationships/officeDocument" Target="/ppt/presentation.xml" Id="R235831bd68f84169" /></Relationships>
</file>

<file path=ppt/presentation.xml><?xml version="1.0" encoding="utf-8"?>
<p:presentation xmlns:p="http://schemas.openxmlformats.org/presentationml/2006/main">
  <p:sldMasterIdLst>
    <p:sldMasterId xmlns:r="http://schemas.openxmlformats.org/officeDocument/2006/relationships" id="2147483648" r:id="Racbe92f14f624709"/>
  </p:sldMasterIdLst>
  <p:notesMasterIdLst>
    <p:notesMasterId xmlns:r="http://schemas.openxmlformats.org/officeDocument/2006/relationships" r:id="R892ca1f2ae9f4730"/>
  </p:notesMasterIdLst>
  <p:sldIdLst>
    <p:sldId xmlns:r="http://schemas.openxmlformats.org/officeDocument/2006/relationships" id="256" r:id="Rdcb5fca227954994"/>
    <p:sldId xmlns:r="http://schemas.openxmlformats.org/officeDocument/2006/relationships" id="257" r:id="R81c4519c5b784e00"/>
    <p:sldId xmlns:r="http://schemas.openxmlformats.org/officeDocument/2006/relationships" id="258" r:id="R346a51753c3e4ac8"/>
    <p:sldId xmlns:r="http://schemas.openxmlformats.org/officeDocument/2006/relationships" id="259" r:id="R72fa74be951a433f"/>
    <p:sldId xmlns:r="http://schemas.openxmlformats.org/officeDocument/2006/relationships" id="260" r:id="Re8bac68f18ab4f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f0c2fb12fb44b64" /><Relationship Type="http://schemas.openxmlformats.org/officeDocument/2006/relationships/slideMaster" Target="/ppt/slideMasters/slideMaster1.xml" Id="Racbe92f14f624709" /><Relationship Type="http://schemas.openxmlformats.org/officeDocument/2006/relationships/notesMaster" Target="/ppt/notesMasters/notesMaster1.xml" Id="R892ca1f2ae9f4730" /><Relationship Type="http://schemas.openxmlformats.org/officeDocument/2006/relationships/presProps" Target="/ppt/presProps.xml" Id="Rad4d39cf4bd441fc" /><Relationship Type="http://schemas.openxmlformats.org/officeDocument/2006/relationships/tableStyles" Target="/ppt/tableStyles.xml" Id="R347a47f64cbc4a3f" /><Relationship Type="http://schemas.openxmlformats.org/officeDocument/2006/relationships/slide" Target="/ppt/slides/slide1.xml" Id="Rdcb5fca227954994" /><Relationship Type="http://schemas.openxmlformats.org/officeDocument/2006/relationships/slide" Target="/ppt/slides/slide2.xml" Id="R81c4519c5b784e00" /><Relationship Type="http://schemas.openxmlformats.org/officeDocument/2006/relationships/slide" Target="/ppt/slides/slide3.xml" Id="R346a51753c3e4ac8" /><Relationship Type="http://schemas.openxmlformats.org/officeDocument/2006/relationships/slide" Target="/ppt/slides/slide4.xml" Id="R72fa74be951a433f" /><Relationship Type="http://schemas.openxmlformats.org/officeDocument/2006/relationships/slide" Target="/ppt/slides/slide5.xml" Id="Re8bac68f18ab4f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dd53f2984b44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05f3ca2b1948a4" /><Relationship Type="http://schemas.openxmlformats.org/officeDocument/2006/relationships/notesMaster" Target="/ppt/notesMasters/notesMaster1.xml" Id="R330843d365504b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69bd8f49784f02" /><Relationship Type="http://schemas.openxmlformats.org/officeDocument/2006/relationships/notesMaster" Target="/ppt/notesMasters/notesMaster1.xml" Id="R150c1a5f16ea48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c9fa4d1dd74af7" /><Relationship Type="http://schemas.openxmlformats.org/officeDocument/2006/relationships/notesMaster" Target="/ppt/notesMasters/notesMaster1.xml" Id="R54c8eae504c943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79ffadc4e9497b" /><Relationship Type="http://schemas.openxmlformats.org/officeDocument/2006/relationships/notesMaster" Target="/ppt/notesMasters/notesMaster1.xml" Id="Rc1dbc96cd0f844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a1a61e7bd714dfa" /><Relationship Type="http://schemas.openxmlformats.org/officeDocument/2006/relationships/notesMaster" Target="/ppt/notesMasters/notesMaster1.xml" Id="R419601bbe38049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03b3ecfa9048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41590900db4e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5c0be85db0a44c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de839a79ddf49f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51e861a455943c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0fea84eb1c747f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AA74421-7F42-49A3-B0C6-8EC9427871E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354453B-6B1D-4D10-A831-D98AC73EABB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CD135-18F0-4F4D-88DD-DEA490DDA11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13FDDC7-E2B8-481A-96F9-40E9314DFF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9D8FAD-B042-47EE-B2EB-11E3817DD6E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2C7E5A5-B466-4CCF-AB71-6C79A4A74C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F5D141B-32CF-4DF4-A87E-410AE529244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0870B8B-67E9-48FB-AC80-0AF647AD92A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CD052BE-9B2D-465F-9642-F08B12B16E2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7558754-BF17-4822-81C5-F25BFDC2A95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cc823b60804174" /><Relationship Type="http://schemas.openxmlformats.org/officeDocument/2006/relationships/slideLayout" Target="/ppt/slideLayouts/slideLayout1.xml" Id="R0931db040f53464c" /><Relationship Type="http://schemas.openxmlformats.org/officeDocument/2006/relationships/slideLayout" Target="/ppt/slideLayouts/slideLayout2.xml" Id="R2544d2a175f74c66" /><Relationship Type="http://schemas.openxmlformats.org/officeDocument/2006/relationships/slideLayout" Target="/ppt/slideLayouts/slideLayout3.xml" Id="Rdf6385d417964431" /><Relationship Type="http://schemas.openxmlformats.org/officeDocument/2006/relationships/slideLayout" Target="/ppt/slideLayouts/slideLayout4.xml" Id="R142a9dd42c9f42ea" /><Relationship Type="http://schemas.openxmlformats.org/officeDocument/2006/relationships/slideLayout" Target="/ppt/slideLayouts/slideLayout5.xml" Id="Rff489e2e7f7f41b0" /><Relationship Type="http://schemas.openxmlformats.org/officeDocument/2006/relationships/slideLayout" Target="/ppt/slideLayouts/slideLayout6.xml" Id="Rbb98200a1f61404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31db040f53464c"/>
    <p:sldLayoutId xmlns:r="http://schemas.openxmlformats.org/officeDocument/2006/relationships" id="2147483650" r:id="R2544d2a175f74c66"/>
    <p:sldLayoutId xmlns:r="http://schemas.openxmlformats.org/officeDocument/2006/relationships" id="2147483651" r:id="Rdf6385d417964431"/>
    <p:sldLayoutId xmlns:r="http://schemas.openxmlformats.org/officeDocument/2006/relationships" id="2147483652" r:id="R142a9dd42c9f42ea"/>
    <p:sldLayoutId xmlns:r="http://schemas.openxmlformats.org/officeDocument/2006/relationships" id="2147483653" r:id="Rff489e2e7f7f41b0"/>
    <p:sldLayoutId xmlns:r="http://schemas.openxmlformats.org/officeDocument/2006/relationships" id="2147483654" r:id="Rbb98200a1f61404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8ce0494b5e34996" /><Relationship Type="http://schemas.openxmlformats.org/officeDocument/2006/relationships/notesSlide" Target="/ppt/notesSlides/notesSlide1.xml" Id="R142d6aa113ef47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ce326c27d4d4c93" /><Relationship Type="http://schemas.openxmlformats.org/officeDocument/2006/relationships/notesSlide" Target="/ppt/notesSlides/notesSlide2.xml" Id="R5a5f3caf47e844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c37ada4c8e84999" /><Relationship Type="http://schemas.openxmlformats.org/officeDocument/2006/relationships/notesSlide" Target="/ppt/notesSlides/notesSlide3.xml" Id="R8993d7cc2a9749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1a48201f7904a9e" /><Relationship Type="http://schemas.openxmlformats.org/officeDocument/2006/relationships/notesSlide" Target="/ppt/notesSlides/notesSlide4.xml" Id="R65aac08021074a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5221c3484054357" /><Relationship Type="http://schemas.openxmlformats.org/officeDocument/2006/relationships/notesSlide" Target="/ppt/notesSlides/notesSlide5.xml" Id="R02794ada90aa4cbe"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WPS Presentation Practice">
            <a:extLst xmlns:a="http://schemas.openxmlformats.org/drawingml/2006/main">
              <a:ext uri="{FF2B5EF4-FFF2-40B4-BE49-F238E27FC236}">
                <a16:creationId xmlns:a16="http://schemas.microsoft.com/office/drawing/2014/main" id="{6A17A3D6-DF3F-407E-9CD2-64DFB62EEB87}"/>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WPS Presentation Practice</a:t>
            </a:r>
          </a:p>
        </p:txBody>
      </p:sp>
      <p:sp>
        <p:nvSpPr>
          <p:cNvPr id="2" name="Create, edit and present familiar PowerPoint ">
            <a:extLst xmlns:a="http://schemas.openxmlformats.org/drawingml/2006/main">
              <a:ext uri="{FF2B5EF4-FFF2-40B4-BE49-F238E27FC236}">
                <a16:creationId xmlns:a16="http://schemas.microsoft.com/office/drawing/2014/main" id="{5B24946E-37D7-4A93-91A1-12BE6AA3A037}"/>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edit and present familiar PowerPoint file formats in WPS Office. Check complex media, fonts and advanced features in the receiving application; WPS is a separate product from Microsoft PowerPoint.</a:t>
            </a:r>
          </a:p>
        </p:txBody>
      </p:sp>
      <p:sp>
        <p:nvSpPr>
          <p:cNvPr id="3" name="English editable presentation starter">
            <a:extLst xmlns:a="http://schemas.openxmlformats.org/drawingml/2006/main">
              <a:ext uri="{FF2B5EF4-FFF2-40B4-BE49-F238E27FC236}">
                <a16:creationId xmlns:a16="http://schemas.microsoft.com/office/drawing/2014/main" id="{99685C04-954F-4AFD-A28D-F20208F56DF3}"/>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67405454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reate">
            <a:extLst xmlns:a="http://schemas.openxmlformats.org/drawingml/2006/main">
              <a:ext uri="{FF2B5EF4-FFF2-40B4-BE49-F238E27FC236}">
                <a16:creationId xmlns:a16="http://schemas.microsoft.com/office/drawing/2014/main" id="{8790E03A-6FAA-464C-9A70-44B5E058F86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Create</a:t>
            </a:r>
          </a:p>
        </p:txBody>
      </p:sp>
      <p:sp>
        <p:nvSpPr>
          <p:cNvPr id="2" name="Start a presentation with your own content an">
            <a:extLst xmlns:a="http://schemas.openxmlformats.org/drawingml/2006/main">
              <a:ext uri="{FF2B5EF4-FFF2-40B4-BE49-F238E27FC236}">
                <a16:creationId xmlns:a16="http://schemas.microsoft.com/office/drawing/2014/main" id="{03EED169-9A2B-409B-8E07-E8B4935D71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Start a presentation with your own content and layout.</a:t>
            </a:r>
          </a:p>
        </p:txBody>
      </p:sp>
      <p:sp>
        <p:nvSpPr>
          <p:cNvPr id="3" name="English editable starter. Replace prompts wit">
            <a:extLst xmlns:a="http://schemas.openxmlformats.org/drawingml/2006/main">
              <a:ext uri="{FF2B5EF4-FFF2-40B4-BE49-F238E27FC236}">
                <a16:creationId xmlns:a16="http://schemas.microsoft.com/office/drawing/2014/main" id="{4410DDFE-428E-4AB8-A423-03084AA48F7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1F23840-A638-4A3B-BC97-E95F987C487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1915791-47A8-4FD1-96EB-7BC69C1B00F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003C828-8EA8-4A0F-B4EA-CC1BDCCDA3E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C31CB3B-6403-4485-9E06-3C774D2FC596}"/>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423163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dit">
            <a:extLst xmlns:a="http://schemas.openxmlformats.org/drawingml/2006/main">
              <a:ext uri="{FF2B5EF4-FFF2-40B4-BE49-F238E27FC236}">
                <a16:creationId xmlns:a16="http://schemas.microsoft.com/office/drawing/2014/main" id="{B49AE4D8-28B0-41EA-9439-D73FBC923B7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Edit</a:t>
            </a:r>
          </a:p>
        </p:txBody>
      </p:sp>
      <p:sp>
        <p:nvSpPr>
          <p:cNvPr id="2" name="Work with supported PPT and PPTX files.">
            <a:extLst xmlns:a="http://schemas.openxmlformats.org/drawingml/2006/main">
              <a:ext uri="{FF2B5EF4-FFF2-40B4-BE49-F238E27FC236}">
                <a16:creationId xmlns:a16="http://schemas.microsoft.com/office/drawing/2014/main" id="{844987FA-7349-4E45-80FF-F26E6817B1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Work with supported PPT and PPTX files.</a:t>
            </a:r>
          </a:p>
        </p:txBody>
      </p:sp>
      <p:sp>
        <p:nvSpPr>
          <p:cNvPr id="3" name="English editable starter. Replace prompts wit">
            <a:extLst xmlns:a="http://schemas.openxmlformats.org/drawingml/2006/main">
              <a:ext uri="{FF2B5EF4-FFF2-40B4-BE49-F238E27FC236}">
                <a16:creationId xmlns:a16="http://schemas.microsoft.com/office/drawing/2014/main" id="{CC6A0E73-2664-4E7C-BFF7-54091CF6CB3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F0554CC-5A11-47CE-8C42-E3FBE013879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C012E9E-B1F9-41C1-B95F-41463B26379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DF406DF-E4F5-46EB-8E7B-1095A23C8C4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61D4DC6-17D3-4609-8CA8-2B46F75E845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6837799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esent">
            <a:extLst xmlns:a="http://schemas.openxmlformats.org/drawingml/2006/main">
              <a:ext uri="{FF2B5EF4-FFF2-40B4-BE49-F238E27FC236}">
                <a16:creationId xmlns:a16="http://schemas.microsoft.com/office/drawing/2014/main" id="{C45A9770-BC91-4E73-B63F-20B80962E49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Present</a:t>
            </a:r>
          </a:p>
        </p:txBody>
      </p:sp>
      <p:sp>
        <p:nvSpPr>
          <p:cNvPr id="2" name="Preview the deck and prepare the display setu">
            <a:extLst xmlns:a="http://schemas.openxmlformats.org/drawingml/2006/main">
              <a:ext uri="{FF2B5EF4-FFF2-40B4-BE49-F238E27FC236}">
                <a16:creationId xmlns:a16="http://schemas.microsoft.com/office/drawing/2014/main" id="{CD7FB08D-204E-44CB-B626-24B5463C0EA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Preview the deck and prepare the display setup.</a:t>
            </a:r>
          </a:p>
        </p:txBody>
      </p:sp>
      <p:sp>
        <p:nvSpPr>
          <p:cNvPr id="3" name="English editable starter. Replace prompts wit">
            <a:extLst xmlns:a="http://schemas.openxmlformats.org/drawingml/2006/main">
              <a:ext uri="{FF2B5EF4-FFF2-40B4-BE49-F238E27FC236}">
                <a16:creationId xmlns:a16="http://schemas.microsoft.com/office/drawing/2014/main" id="{397BA55C-7FF7-4BAB-B80C-28BA3279D78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AFC8DFC-37B5-4177-8F72-314E60D1023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94F92D1-A306-4CE6-A75E-0E2C6B58ACD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C89AA00-5A61-4AC9-A035-EB4313EEC51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222B8B7-1F0E-4013-8C60-5E1C0247A0E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1038128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hare">
            <a:extLst xmlns:a="http://schemas.openxmlformats.org/drawingml/2006/main">
              <a:ext uri="{FF2B5EF4-FFF2-40B4-BE49-F238E27FC236}">
                <a16:creationId xmlns:a16="http://schemas.microsoft.com/office/drawing/2014/main" id="{31E69842-C565-4D96-9D88-7DBBE58B891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Share</a:t>
            </a:r>
          </a:p>
        </p:txBody>
      </p:sp>
      <p:sp>
        <p:nvSpPr>
          <p:cNvPr id="2" name="Keep an editable source and review the export">
            <a:extLst xmlns:a="http://schemas.openxmlformats.org/drawingml/2006/main">
              <a:ext uri="{FF2B5EF4-FFF2-40B4-BE49-F238E27FC236}">
                <a16:creationId xmlns:a16="http://schemas.microsoft.com/office/drawing/2014/main" id="{E1FBD03F-5074-453A-9E69-F3D793D514F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Keep an editable source and review the exported copy.</a:t>
            </a:r>
          </a:p>
        </p:txBody>
      </p:sp>
      <p:sp>
        <p:nvSpPr>
          <p:cNvPr id="3" name="English editable starter. Replace prompts wit">
            <a:extLst xmlns:a="http://schemas.openxmlformats.org/drawingml/2006/main">
              <a:ext uri="{FF2B5EF4-FFF2-40B4-BE49-F238E27FC236}">
                <a16:creationId xmlns:a16="http://schemas.microsoft.com/office/drawing/2014/main" id="{D6B81314-634A-445C-8FB5-16E9C54C0EE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0C0E547-2099-4E7E-9B0B-79989B3455C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939E02D-F8AA-412F-8CEB-039B1A6008E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9ADC629-C5D3-438F-ACAB-DF3F83C373C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0C9EF3F-82ED-49EF-9331-7245B7F501F6}"/>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631931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2026-10-29T17:42:06.1340000Z</dcterms:created>
  <dcterms:modified xsi:type="dcterms:W3CDTF">2026-10-29T17:42:06.1340000Z</dcterms:modified>
</coreProperties>
</file>