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92cfca71d6040d7" /><Relationship Type="http://schemas.openxmlformats.org/officeDocument/2006/relationships/extended-properties" Target="/docProps/app.xml" Id="Re69493f2db024ffe" /><Relationship Type="http://schemas.openxmlformats.org/officeDocument/2006/relationships/officeDocument" Target="/ppt/presentation.xml" Id="Rfc59607cc5904f05" /></Relationships>
</file>

<file path=ppt/presentation.xml><?xml version="1.0" encoding="utf-8"?>
<p:presentation xmlns:p="http://schemas.openxmlformats.org/presentationml/2006/main">
  <p:sldMasterIdLst>
    <p:sldMasterId xmlns:r="http://schemas.openxmlformats.org/officeDocument/2006/relationships" id="2147483648" r:id="R075140d5bfb948a4"/>
  </p:sldMasterIdLst>
  <p:notesMasterIdLst>
    <p:notesMasterId xmlns:r="http://schemas.openxmlformats.org/officeDocument/2006/relationships" r:id="Ra8e29532d9db4057"/>
  </p:notesMasterIdLst>
  <p:sldIdLst>
    <p:sldId xmlns:r="http://schemas.openxmlformats.org/officeDocument/2006/relationships" id="256" r:id="R0eac2ca0a286459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35429909e0d4376" /><Relationship Type="http://schemas.openxmlformats.org/officeDocument/2006/relationships/slideMaster" Target="/ppt/slideMasters/slideMaster1.xml" Id="R075140d5bfb948a4" /><Relationship Type="http://schemas.openxmlformats.org/officeDocument/2006/relationships/notesMaster" Target="/ppt/notesMasters/notesMaster1.xml" Id="Ra8e29532d9db4057" /><Relationship Type="http://schemas.openxmlformats.org/officeDocument/2006/relationships/presProps" Target="/ppt/presProps.xml" Id="R4960286a99ce4276" /><Relationship Type="http://schemas.openxmlformats.org/officeDocument/2006/relationships/tableStyles" Target="/ppt/tableStyles.xml" Id="Rbd4474434e4b4358" /><Relationship Type="http://schemas.openxmlformats.org/officeDocument/2006/relationships/slide" Target="/ppt/slides/slide1.xml" Id="R0eac2ca0a286459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2d2cfc2da9d4fc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d883f19bbda430f" /><Relationship Type="http://schemas.openxmlformats.org/officeDocument/2006/relationships/notesMaster" Target="/ppt/notesMasters/notesMaster1.xml" Id="R3b28c70790d44f0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 These native objects are an animation practice surface. No animation is pre-applied. Select an object and apply an available effect in your WPS edition.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b9b406f69de4f5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bbc191f99cf482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a80a8f3f749b4311"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27397e5ebc74cf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6e720e3acda044d1"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493257de1758479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568A6FD-0B10-4E8B-8490-4B179CC3BE0B}"/>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8316A9B3-F082-4539-8BE1-B6537FB30C97}"/>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60BAAAC-E331-45D0-BAEF-43C50AD0C50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BAAE41C-E065-4C97-9179-E927FE4674B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E6589326-5CB3-4BE2-B489-FB4CCC7109DD}"/>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B45FF4C6-7D16-4C70-9213-12344B94132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0BAC5B9-4918-4128-8BD1-9F711D8FDA3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39251EB-3F06-4A15-8C02-1581C079A6D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184FD51-B59D-4F68-9517-F83F78C7A15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99B749E-C770-4310-9D4F-6281FDD1FAF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323283bed4a48c8" /><Relationship Type="http://schemas.openxmlformats.org/officeDocument/2006/relationships/slideLayout" Target="/ppt/slideLayouts/slideLayout1.xml" Id="Rb556e0b2e6864aa2" /><Relationship Type="http://schemas.openxmlformats.org/officeDocument/2006/relationships/slideLayout" Target="/ppt/slideLayouts/slideLayout2.xml" Id="R93e8f92ae2d04fff" /><Relationship Type="http://schemas.openxmlformats.org/officeDocument/2006/relationships/slideLayout" Target="/ppt/slideLayouts/slideLayout3.xml" Id="R9a2b35109cc740ce" /><Relationship Type="http://schemas.openxmlformats.org/officeDocument/2006/relationships/slideLayout" Target="/ppt/slideLayouts/slideLayout4.xml" Id="R31739fad3cea4b88" /><Relationship Type="http://schemas.openxmlformats.org/officeDocument/2006/relationships/slideLayout" Target="/ppt/slideLayouts/slideLayout5.xml" Id="R167fd56d00ab42bc" /><Relationship Type="http://schemas.openxmlformats.org/officeDocument/2006/relationships/slideLayout" Target="/ppt/slideLayouts/slideLayout6.xml" Id="R603988b07c0c43e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556e0b2e6864aa2"/>
    <p:sldLayoutId xmlns:r="http://schemas.openxmlformats.org/officeDocument/2006/relationships" id="2147483650" r:id="R93e8f92ae2d04fff"/>
    <p:sldLayoutId xmlns:r="http://schemas.openxmlformats.org/officeDocument/2006/relationships" id="2147483651" r:id="R9a2b35109cc740ce"/>
    <p:sldLayoutId xmlns:r="http://schemas.openxmlformats.org/officeDocument/2006/relationships" id="2147483652" r:id="R31739fad3cea4b88"/>
    <p:sldLayoutId xmlns:r="http://schemas.openxmlformats.org/officeDocument/2006/relationships" id="2147483653" r:id="R167fd56d00ab42bc"/>
    <p:sldLayoutId xmlns:r="http://schemas.openxmlformats.org/officeDocument/2006/relationships" id="2147483654" r:id="R603988b07c0c43e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d79718f62d26467c" /><Relationship Type="http://schemas.openxmlformats.org/officeDocument/2006/relationships/notesSlide" Target="/ppt/notesSlides/notesSlide1.xml" Id="R77d3ff72755d42a2"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Animation Practice">
            <a:extLst xmlns:a="http://schemas.openxmlformats.org/drawingml/2006/main">
              <a:ext uri="{FF2B5EF4-FFF2-40B4-BE49-F238E27FC236}">
                <a16:creationId xmlns:a16="http://schemas.microsoft.com/office/drawing/2014/main" id="{BB88D8AC-651F-4260-A270-F85478003DBF}"/>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Animation Practice</a:t>
            </a:r>
          </a:p>
        </p:txBody>
      </p:sp>
      <p:sp>
        <p:nvSpPr>
          <p:cNvPr id="2" name="Use the practice deck’s native text and shape">
            <a:extLst xmlns:a="http://schemas.openxmlformats.org/drawingml/2006/main">
              <a:ext uri="{FF2B5EF4-FFF2-40B4-BE49-F238E27FC236}">
                <a16:creationId xmlns:a16="http://schemas.microsoft.com/office/drawing/2014/main" id="{AB0F30C4-1B15-4688-B6C8-1A3BED483152}"/>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Use the practice deck’s native text and shapes to try animation in WPS Presentation. Apply effects in the app, keep the sequence purposeful and test playback on the target device.</a:t>
            </a:r>
          </a:p>
        </p:txBody>
      </p:sp>
      <p:sp>
        <p:nvSpPr>
          <p:cNvPr id="3" name="English editable starter. Replace prompts wit">
            <a:extLst xmlns:a="http://schemas.openxmlformats.org/drawingml/2006/main">
              <a:ext uri="{FF2B5EF4-FFF2-40B4-BE49-F238E27FC236}">
                <a16:creationId xmlns:a16="http://schemas.microsoft.com/office/drawing/2014/main" id="{FCBE3474-4821-4281-AF08-577665318CF4}"/>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Explain editable object">
            <a:extLst xmlns:a="http://schemas.openxmlformats.org/drawingml/2006/main">
              <a:ext uri="{FF2B5EF4-FFF2-40B4-BE49-F238E27FC236}">
                <a16:creationId xmlns:a16="http://schemas.microsoft.com/office/drawing/2014/main" id="{C4DC1711-88D2-44CF-97D9-B1833C627DEA}"/>
              </a:ext>
            </a:extLst>
          </p:cNvPr>
          <p:cNvSpPr>
            <a:spLocks xmlns:a="http://schemas.openxmlformats.org/drawingml/2006/main" noGrp="1"/>
          </p:cNvSpPr>
          <p:nvPr/>
        </p:nvSpPr>
        <p:spPr>
          <a:xfrm xmlns:a="http://schemas.openxmlformats.org/drawingml/2006/main">
            <a:off x="952500" y="2333625"/>
            <a:ext cx="2667000" cy="1809750"/>
          </a:xfrm>
          <a:prstGeom xmlns:a="http://schemas.openxmlformats.org/drawingml/2006/main" prst="rect">
            <a:avLst/>
          </a:prstGeom>
          <a:solidFill xmlns:a="http://schemas.openxmlformats.org/drawingml/2006/main">
            <a:srgbClr val="E9F2F5"/>
          </a:solidFill>
          <a:ln xmlns:a="http://schemas.openxmlformats.org/drawingml/2006/main" w="11430">
            <a:solidFill>
              <a:srgbClr val="BDCBD3"/>
            </a:solidFill>
            <a:prstDash val="solid"/>
          </a:ln>
        </p:spPr>
      </p:sp>
      <p:sp>
        <p:nvSpPr>
          <p:cNvPr id="5" name="Explain">
            <a:extLst xmlns:a="http://schemas.openxmlformats.org/drawingml/2006/main">
              <a:ext uri="{FF2B5EF4-FFF2-40B4-BE49-F238E27FC236}">
                <a16:creationId xmlns:a16="http://schemas.microsoft.com/office/drawing/2014/main" id="{C3163369-1BB5-4DDB-973B-7F368011D472}"/>
              </a:ext>
            </a:extLst>
          </p:cNvPr>
          <p:cNvSpPr>
            <a:spLocks xmlns:a="http://schemas.openxmlformats.org/drawingml/2006/main" noGrp="1"/>
          </p:cNvSpPr>
          <p:nvPr/>
        </p:nvSpPr>
        <p:spPr>
          <a:xfrm xmlns:a="http://schemas.openxmlformats.org/drawingml/2006/main">
            <a:off x="1143000" y="2971800"/>
            <a:ext cx="2286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550" b="1">
                <a:solidFill>
                  <a:srgbClr val="2C5974"/>
                </a:solidFill>
                <a:latin typeface="Arial"/>
                <a:ea typeface="Arial"/>
                <a:cs typeface="Arial"/>
              </a:defRPr>
            </a:defPPr>
            <a:lvl1pPr algn="ctr">
              <a:defRPr sz="2550" b="1">
                <a:solidFill>
                  <a:srgbClr val="2C5974"/>
                </a:solidFill>
                <a:latin typeface="Arial"/>
                <a:ea typeface="Arial"/>
                <a:cs typeface="Arial"/>
              </a:defRPr>
            </a:lvl1pPr>
            <a:lvl2pPr algn="ctr">
              <a:defRPr sz="2550" b="1">
                <a:solidFill>
                  <a:srgbClr val="2C5974"/>
                </a:solidFill>
                <a:latin typeface="Arial"/>
                <a:ea typeface="Arial"/>
                <a:cs typeface="Arial"/>
              </a:defRPr>
            </a:lvl2pPr>
            <a:lvl3pPr algn="ctr">
              <a:defRPr sz="2550" b="1">
                <a:solidFill>
                  <a:srgbClr val="2C5974"/>
                </a:solidFill>
                <a:latin typeface="Arial"/>
                <a:ea typeface="Arial"/>
                <a:cs typeface="Arial"/>
              </a:defRPr>
            </a:lvl3pPr>
            <a:lvl4pPr algn="ctr">
              <a:defRPr sz="2550" b="1">
                <a:solidFill>
                  <a:srgbClr val="2C5974"/>
                </a:solidFill>
                <a:latin typeface="Arial"/>
                <a:ea typeface="Arial"/>
                <a:cs typeface="Arial"/>
              </a:defRPr>
            </a:lvl4pPr>
            <a:lvl5pPr algn="ctr">
              <a:defRPr sz="2550" b="1">
                <a:solidFill>
                  <a:srgbClr val="2C5974"/>
                </a:solidFill>
                <a:latin typeface="Arial"/>
                <a:ea typeface="Arial"/>
                <a:cs typeface="Arial"/>
              </a:defRPr>
            </a:lvl5pPr>
            <a:lvl6pPr algn="ctr">
              <a:defRPr sz="2550" b="1">
                <a:solidFill>
                  <a:srgbClr val="2C5974"/>
                </a:solidFill>
                <a:latin typeface="Arial"/>
                <a:ea typeface="Arial"/>
                <a:cs typeface="Arial"/>
              </a:defRPr>
            </a:lvl6pPr>
            <a:lvl7pPr algn="ctr">
              <a:defRPr sz="2550" b="1">
                <a:solidFill>
                  <a:srgbClr val="2C5974"/>
                </a:solidFill>
                <a:latin typeface="Arial"/>
                <a:ea typeface="Arial"/>
                <a:cs typeface="Arial"/>
              </a:defRPr>
            </a:lvl7pPr>
            <a:lvl8pPr algn="ctr">
              <a:defRPr sz="2550" b="1">
                <a:solidFill>
                  <a:srgbClr val="2C5974"/>
                </a:solidFill>
                <a:latin typeface="Arial"/>
                <a:ea typeface="Arial"/>
                <a:cs typeface="Arial"/>
              </a:defRPr>
            </a:lvl8pPr>
            <a:lvl9pPr algn="ctr">
              <a:defRPr sz="2550" b="1">
                <a:solidFill>
                  <a:srgbClr val="2C5974"/>
                </a:solidFill>
                <a:latin typeface="Arial"/>
                <a:ea typeface="Arial"/>
                <a:cs typeface="Arial"/>
              </a:defRPr>
            </a:lvl9pPr>
          </a:lstStyle>
          <a:p xmlns:a="http://schemas.openxmlformats.org/drawingml/2006/main">
            <a:pPr algn="ctr">
              <a:defRPr sz="2550" b="1">
                <a:solidFill>
                  <a:srgbClr val="2C5974"/>
                </a:solidFill>
                <a:latin typeface="Arial"/>
                <a:ea typeface="Arial"/>
                <a:cs typeface="Arial"/>
              </a:defRPr>
            </a:pPr>
            <a:r>
              <a:rPr sz="2550" b="1">
                <a:solidFill>
                  <a:srgbClr val="2C5974"/>
                </a:solidFill>
                <a:latin typeface="Arial"/>
                <a:ea typeface="Arial"/>
                <a:cs typeface="Arial"/>
              </a:rPr>
              <a:t>Explain</a:t>
            </a:r>
          </a:p>
        </p:txBody>
      </p:sp>
      <p:sp>
        <p:nvSpPr>
          <p:cNvPr id="6" name="Select the text or object you want to animate">
            <a:extLst xmlns:a="http://schemas.openxmlformats.org/drawingml/2006/main">
              <a:ext uri="{FF2B5EF4-FFF2-40B4-BE49-F238E27FC236}">
                <a16:creationId xmlns:a16="http://schemas.microsoft.com/office/drawing/2014/main" id="{819289FB-C843-4591-9929-E70269D7C00E}"/>
              </a:ext>
            </a:extLst>
          </p:cNvPr>
          <p:cNvSpPr>
            <a:spLocks xmlns:a="http://schemas.openxmlformats.org/drawingml/2006/main" noGrp="1"/>
          </p:cNvSpPr>
          <p:nvPr/>
        </p:nvSpPr>
        <p:spPr>
          <a:xfrm xmlns:a="http://schemas.openxmlformats.org/drawingml/2006/main">
            <a:off x="857250" y="4572000"/>
            <a:ext cx="304800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275"/>
                </a:solidFill>
                <a:latin typeface="Arial"/>
                <a:ea typeface="Arial"/>
                <a:cs typeface="Arial"/>
              </a:defRPr>
            </a:defPPr>
            <a:lvl1pPr algn="l">
              <a:defRPr sz="1800" b="0">
                <a:solidFill>
                  <a:srgbClr val="526275"/>
                </a:solidFill>
                <a:latin typeface="Arial"/>
                <a:ea typeface="Arial"/>
                <a:cs typeface="Arial"/>
              </a:defRPr>
            </a:lvl1pPr>
            <a:lvl2pPr algn="l">
              <a:defRPr sz="1800" b="0">
                <a:solidFill>
                  <a:srgbClr val="526275"/>
                </a:solidFill>
                <a:latin typeface="Arial"/>
                <a:ea typeface="Arial"/>
                <a:cs typeface="Arial"/>
              </a:defRPr>
            </a:lvl2pPr>
            <a:lvl3pPr algn="l">
              <a:defRPr sz="1800" b="0">
                <a:solidFill>
                  <a:srgbClr val="526275"/>
                </a:solidFill>
                <a:latin typeface="Arial"/>
                <a:ea typeface="Arial"/>
                <a:cs typeface="Arial"/>
              </a:defRPr>
            </a:lvl3pPr>
            <a:lvl4pPr algn="l">
              <a:defRPr sz="1800" b="0">
                <a:solidFill>
                  <a:srgbClr val="526275"/>
                </a:solidFill>
                <a:latin typeface="Arial"/>
                <a:ea typeface="Arial"/>
                <a:cs typeface="Arial"/>
              </a:defRPr>
            </a:lvl4pPr>
            <a:lvl5pPr algn="l">
              <a:defRPr sz="1800" b="0">
                <a:solidFill>
                  <a:srgbClr val="526275"/>
                </a:solidFill>
                <a:latin typeface="Arial"/>
                <a:ea typeface="Arial"/>
                <a:cs typeface="Arial"/>
              </a:defRPr>
            </a:lvl5pPr>
            <a:lvl6pPr algn="l">
              <a:defRPr sz="1800" b="0">
                <a:solidFill>
                  <a:srgbClr val="526275"/>
                </a:solidFill>
                <a:latin typeface="Arial"/>
                <a:ea typeface="Arial"/>
                <a:cs typeface="Arial"/>
              </a:defRPr>
            </a:lvl6pPr>
            <a:lvl7pPr algn="l">
              <a:defRPr sz="1800" b="0">
                <a:solidFill>
                  <a:srgbClr val="526275"/>
                </a:solidFill>
                <a:latin typeface="Arial"/>
                <a:ea typeface="Arial"/>
                <a:cs typeface="Arial"/>
              </a:defRPr>
            </a:lvl7pPr>
            <a:lvl8pPr algn="l">
              <a:defRPr sz="1800" b="0">
                <a:solidFill>
                  <a:srgbClr val="526275"/>
                </a:solidFill>
                <a:latin typeface="Arial"/>
                <a:ea typeface="Arial"/>
                <a:cs typeface="Arial"/>
              </a:defRPr>
            </a:lvl8pPr>
            <a:lvl9pPr algn="l">
              <a:defRPr sz="1800" b="0">
                <a:solidFill>
                  <a:srgbClr val="526275"/>
                </a:solidFill>
                <a:latin typeface="Arial"/>
                <a:ea typeface="Arial"/>
                <a:cs typeface="Arial"/>
              </a:defRPr>
            </a:lvl9pPr>
          </a:lstStyle>
          <a:p xmlns:a="http://schemas.openxmlformats.org/drawingml/2006/main">
            <a:pPr algn="l">
              <a:defRPr sz="1800" b="0">
                <a:solidFill>
                  <a:srgbClr val="526275"/>
                </a:solidFill>
                <a:latin typeface="Arial"/>
                <a:ea typeface="Arial"/>
                <a:cs typeface="Arial"/>
              </a:defRPr>
            </a:pPr>
            <a:r>
              <a:rPr sz="1800" b="0">
                <a:solidFill>
                  <a:srgbClr val="526275"/>
                </a:solidFill>
                <a:latin typeface="Arial"/>
                <a:ea typeface="Arial"/>
                <a:cs typeface="Arial"/>
              </a:rPr>
              <a:t>Select the text or object you want to animate.</a:t>
            </a:r>
          </a:p>
        </p:txBody>
      </p:sp>
      <p:sp>
        <p:nvSpPr>
          <p:cNvPr id="7" name="Show editable object">
            <a:extLst xmlns:a="http://schemas.openxmlformats.org/drawingml/2006/main">
              <a:ext uri="{FF2B5EF4-FFF2-40B4-BE49-F238E27FC236}">
                <a16:creationId xmlns:a16="http://schemas.microsoft.com/office/drawing/2014/main" id="{24A1CC61-61C3-407C-BF87-2A6D54DA1B55}"/>
              </a:ext>
            </a:extLst>
          </p:cNvPr>
          <p:cNvSpPr>
            <a:spLocks xmlns:a="http://schemas.openxmlformats.org/drawingml/2006/main" noGrp="1"/>
          </p:cNvSpPr>
          <p:nvPr/>
        </p:nvSpPr>
        <p:spPr>
          <a:xfrm xmlns:a="http://schemas.openxmlformats.org/drawingml/2006/main">
            <a:off x="4762500" y="2333625"/>
            <a:ext cx="2667000" cy="1809750"/>
          </a:xfrm>
          <a:prstGeom xmlns:a="http://schemas.openxmlformats.org/drawingml/2006/main" prst="ellipse">
            <a:avLst/>
          </a:prstGeom>
          <a:solidFill xmlns:a="http://schemas.openxmlformats.org/drawingml/2006/main">
            <a:srgbClr val="F4EEDD"/>
          </a:solidFill>
          <a:ln xmlns:a="http://schemas.openxmlformats.org/drawingml/2006/main" w="11430">
            <a:solidFill>
              <a:srgbClr val="BDCBD3"/>
            </a:solidFill>
            <a:prstDash val="solid"/>
          </a:ln>
        </p:spPr>
      </p:sp>
      <p:sp>
        <p:nvSpPr>
          <p:cNvPr id="8" name="Show">
            <a:extLst xmlns:a="http://schemas.openxmlformats.org/drawingml/2006/main">
              <a:ext uri="{FF2B5EF4-FFF2-40B4-BE49-F238E27FC236}">
                <a16:creationId xmlns:a16="http://schemas.microsoft.com/office/drawing/2014/main" id="{73ABF2EB-D024-4B98-830F-AACC97B0DB8F}"/>
              </a:ext>
            </a:extLst>
          </p:cNvPr>
          <p:cNvSpPr>
            <a:spLocks xmlns:a="http://schemas.openxmlformats.org/drawingml/2006/main" noGrp="1"/>
          </p:cNvSpPr>
          <p:nvPr/>
        </p:nvSpPr>
        <p:spPr>
          <a:xfrm xmlns:a="http://schemas.openxmlformats.org/drawingml/2006/main">
            <a:off x="4953000" y="2971800"/>
            <a:ext cx="2286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550" b="1">
                <a:solidFill>
                  <a:srgbClr val="2C5974"/>
                </a:solidFill>
                <a:latin typeface="Arial"/>
                <a:ea typeface="Arial"/>
                <a:cs typeface="Arial"/>
              </a:defRPr>
            </a:defPPr>
            <a:lvl1pPr algn="ctr">
              <a:defRPr sz="2550" b="1">
                <a:solidFill>
                  <a:srgbClr val="2C5974"/>
                </a:solidFill>
                <a:latin typeface="Arial"/>
                <a:ea typeface="Arial"/>
                <a:cs typeface="Arial"/>
              </a:defRPr>
            </a:lvl1pPr>
            <a:lvl2pPr algn="ctr">
              <a:defRPr sz="2550" b="1">
                <a:solidFill>
                  <a:srgbClr val="2C5974"/>
                </a:solidFill>
                <a:latin typeface="Arial"/>
                <a:ea typeface="Arial"/>
                <a:cs typeface="Arial"/>
              </a:defRPr>
            </a:lvl2pPr>
            <a:lvl3pPr algn="ctr">
              <a:defRPr sz="2550" b="1">
                <a:solidFill>
                  <a:srgbClr val="2C5974"/>
                </a:solidFill>
                <a:latin typeface="Arial"/>
                <a:ea typeface="Arial"/>
                <a:cs typeface="Arial"/>
              </a:defRPr>
            </a:lvl3pPr>
            <a:lvl4pPr algn="ctr">
              <a:defRPr sz="2550" b="1">
                <a:solidFill>
                  <a:srgbClr val="2C5974"/>
                </a:solidFill>
                <a:latin typeface="Arial"/>
                <a:ea typeface="Arial"/>
                <a:cs typeface="Arial"/>
              </a:defRPr>
            </a:lvl4pPr>
            <a:lvl5pPr algn="ctr">
              <a:defRPr sz="2550" b="1">
                <a:solidFill>
                  <a:srgbClr val="2C5974"/>
                </a:solidFill>
                <a:latin typeface="Arial"/>
                <a:ea typeface="Arial"/>
                <a:cs typeface="Arial"/>
              </a:defRPr>
            </a:lvl5pPr>
            <a:lvl6pPr algn="ctr">
              <a:defRPr sz="2550" b="1">
                <a:solidFill>
                  <a:srgbClr val="2C5974"/>
                </a:solidFill>
                <a:latin typeface="Arial"/>
                <a:ea typeface="Arial"/>
                <a:cs typeface="Arial"/>
              </a:defRPr>
            </a:lvl6pPr>
            <a:lvl7pPr algn="ctr">
              <a:defRPr sz="2550" b="1">
                <a:solidFill>
                  <a:srgbClr val="2C5974"/>
                </a:solidFill>
                <a:latin typeface="Arial"/>
                <a:ea typeface="Arial"/>
                <a:cs typeface="Arial"/>
              </a:defRPr>
            </a:lvl7pPr>
            <a:lvl8pPr algn="ctr">
              <a:defRPr sz="2550" b="1">
                <a:solidFill>
                  <a:srgbClr val="2C5974"/>
                </a:solidFill>
                <a:latin typeface="Arial"/>
                <a:ea typeface="Arial"/>
                <a:cs typeface="Arial"/>
              </a:defRPr>
            </a:lvl8pPr>
            <a:lvl9pPr algn="ctr">
              <a:defRPr sz="2550" b="1">
                <a:solidFill>
                  <a:srgbClr val="2C5974"/>
                </a:solidFill>
                <a:latin typeface="Arial"/>
                <a:ea typeface="Arial"/>
                <a:cs typeface="Arial"/>
              </a:defRPr>
            </a:lvl9pPr>
          </a:lstStyle>
          <a:p xmlns:a="http://schemas.openxmlformats.org/drawingml/2006/main">
            <a:pPr algn="ctr">
              <a:defRPr sz="2550" b="1">
                <a:solidFill>
                  <a:srgbClr val="2C5974"/>
                </a:solidFill>
                <a:latin typeface="Arial"/>
                <a:ea typeface="Arial"/>
                <a:cs typeface="Arial"/>
              </a:defRPr>
            </a:pPr>
            <a:r>
              <a:rPr sz="2550" b="1">
                <a:solidFill>
                  <a:srgbClr val="2C5974"/>
                </a:solidFill>
                <a:latin typeface="Arial"/>
                <a:ea typeface="Arial"/>
                <a:cs typeface="Arial"/>
              </a:rPr>
              <a:t>Show</a:t>
            </a:r>
          </a:p>
        </p:txBody>
      </p:sp>
      <p:sp>
        <p:nvSpPr>
          <p:cNvPr id="9" name="Choose an available effect that supports the ">
            <a:extLst xmlns:a="http://schemas.openxmlformats.org/drawingml/2006/main">
              <a:ext uri="{FF2B5EF4-FFF2-40B4-BE49-F238E27FC236}">
                <a16:creationId xmlns:a16="http://schemas.microsoft.com/office/drawing/2014/main" id="{274EBA80-16BB-43B2-9D36-0250EE74B106}"/>
              </a:ext>
            </a:extLst>
          </p:cNvPr>
          <p:cNvSpPr>
            <a:spLocks xmlns:a="http://schemas.openxmlformats.org/drawingml/2006/main" noGrp="1"/>
          </p:cNvSpPr>
          <p:nvPr/>
        </p:nvSpPr>
        <p:spPr>
          <a:xfrm xmlns:a="http://schemas.openxmlformats.org/drawingml/2006/main">
            <a:off x="4667250" y="4572000"/>
            <a:ext cx="304800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275"/>
                </a:solidFill>
                <a:latin typeface="Arial"/>
                <a:ea typeface="Arial"/>
                <a:cs typeface="Arial"/>
              </a:defRPr>
            </a:defPPr>
            <a:lvl1pPr algn="l">
              <a:defRPr sz="1800" b="0">
                <a:solidFill>
                  <a:srgbClr val="526275"/>
                </a:solidFill>
                <a:latin typeface="Arial"/>
                <a:ea typeface="Arial"/>
                <a:cs typeface="Arial"/>
              </a:defRPr>
            </a:lvl1pPr>
            <a:lvl2pPr algn="l">
              <a:defRPr sz="1800" b="0">
                <a:solidFill>
                  <a:srgbClr val="526275"/>
                </a:solidFill>
                <a:latin typeface="Arial"/>
                <a:ea typeface="Arial"/>
                <a:cs typeface="Arial"/>
              </a:defRPr>
            </a:lvl2pPr>
            <a:lvl3pPr algn="l">
              <a:defRPr sz="1800" b="0">
                <a:solidFill>
                  <a:srgbClr val="526275"/>
                </a:solidFill>
                <a:latin typeface="Arial"/>
                <a:ea typeface="Arial"/>
                <a:cs typeface="Arial"/>
              </a:defRPr>
            </a:lvl3pPr>
            <a:lvl4pPr algn="l">
              <a:defRPr sz="1800" b="0">
                <a:solidFill>
                  <a:srgbClr val="526275"/>
                </a:solidFill>
                <a:latin typeface="Arial"/>
                <a:ea typeface="Arial"/>
                <a:cs typeface="Arial"/>
              </a:defRPr>
            </a:lvl4pPr>
            <a:lvl5pPr algn="l">
              <a:defRPr sz="1800" b="0">
                <a:solidFill>
                  <a:srgbClr val="526275"/>
                </a:solidFill>
                <a:latin typeface="Arial"/>
                <a:ea typeface="Arial"/>
                <a:cs typeface="Arial"/>
              </a:defRPr>
            </a:lvl5pPr>
            <a:lvl6pPr algn="l">
              <a:defRPr sz="1800" b="0">
                <a:solidFill>
                  <a:srgbClr val="526275"/>
                </a:solidFill>
                <a:latin typeface="Arial"/>
                <a:ea typeface="Arial"/>
                <a:cs typeface="Arial"/>
              </a:defRPr>
            </a:lvl6pPr>
            <a:lvl7pPr algn="l">
              <a:defRPr sz="1800" b="0">
                <a:solidFill>
                  <a:srgbClr val="526275"/>
                </a:solidFill>
                <a:latin typeface="Arial"/>
                <a:ea typeface="Arial"/>
                <a:cs typeface="Arial"/>
              </a:defRPr>
            </a:lvl7pPr>
            <a:lvl8pPr algn="l">
              <a:defRPr sz="1800" b="0">
                <a:solidFill>
                  <a:srgbClr val="526275"/>
                </a:solidFill>
                <a:latin typeface="Arial"/>
                <a:ea typeface="Arial"/>
                <a:cs typeface="Arial"/>
              </a:defRPr>
            </a:lvl8pPr>
            <a:lvl9pPr algn="l">
              <a:defRPr sz="1800" b="0">
                <a:solidFill>
                  <a:srgbClr val="526275"/>
                </a:solidFill>
                <a:latin typeface="Arial"/>
                <a:ea typeface="Arial"/>
                <a:cs typeface="Arial"/>
              </a:defRPr>
            </a:lvl9pPr>
          </a:lstStyle>
          <a:p xmlns:a="http://schemas.openxmlformats.org/drawingml/2006/main">
            <a:pPr algn="l">
              <a:defRPr sz="1800" b="0">
                <a:solidFill>
                  <a:srgbClr val="526275"/>
                </a:solidFill>
                <a:latin typeface="Arial"/>
                <a:ea typeface="Arial"/>
                <a:cs typeface="Arial"/>
              </a:defRPr>
            </a:pPr>
            <a:r>
              <a:rPr sz="1800" b="0">
                <a:solidFill>
                  <a:srgbClr val="526275"/>
                </a:solidFill>
                <a:latin typeface="Arial"/>
                <a:ea typeface="Arial"/>
                <a:cs typeface="Arial"/>
              </a:rPr>
              <a:t>Choose an available effect that supports the explanation.</a:t>
            </a:r>
          </a:p>
        </p:txBody>
      </p:sp>
      <p:sp>
        <p:nvSpPr>
          <p:cNvPr id="10" name="Conclude editable object">
            <a:extLst xmlns:a="http://schemas.openxmlformats.org/drawingml/2006/main">
              <a:ext uri="{FF2B5EF4-FFF2-40B4-BE49-F238E27FC236}">
                <a16:creationId xmlns:a16="http://schemas.microsoft.com/office/drawing/2014/main" id="{C1AA07C7-A261-43D7-A55A-1E07AA5C0926}"/>
              </a:ext>
            </a:extLst>
          </p:cNvPr>
          <p:cNvSpPr>
            <a:spLocks xmlns:a="http://schemas.openxmlformats.org/drawingml/2006/main" noGrp="1"/>
          </p:cNvSpPr>
          <p:nvPr/>
        </p:nvSpPr>
        <p:spPr>
          <a:xfrm xmlns:a="http://schemas.openxmlformats.org/drawingml/2006/main">
            <a:off x="8572500" y="2333625"/>
            <a:ext cx="2667000" cy="1809750"/>
          </a:xfrm>
          <a:prstGeom xmlns:a="http://schemas.openxmlformats.org/drawingml/2006/main" prst="rect">
            <a:avLst/>
          </a:prstGeom>
          <a:solidFill xmlns:a="http://schemas.openxmlformats.org/drawingml/2006/main">
            <a:srgbClr val="E9EEE3"/>
          </a:solidFill>
          <a:ln xmlns:a="http://schemas.openxmlformats.org/drawingml/2006/main" w="11430">
            <a:solidFill>
              <a:srgbClr val="BDCBD3"/>
            </a:solidFill>
            <a:prstDash val="solid"/>
          </a:ln>
        </p:spPr>
      </p:sp>
      <p:sp>
        <p:nvSpPr>
          <p:cNvPr id="11" name="Conclude">
            <a:extLst xmlns:a="http://schemas.openxmlformats.org/drawingml/2006/main">
              <a:ext uri="{FF2B5EF4-FFF2-40B4-BE49-F238E27FC236}">
                <a16:creationId xmlns:a16="http://schemas.microsoft.com/office/drawing/2014/main" id="{5980C479-4A7C-4E1B-87EB-A0DA5E3925E8}"/>
              </a:ext>
            </a:extLst>
          </p:cNvPr>
          <p:cNvSpPr>
            <a:spLocks xmlns:a="http://schemas.openxmlformats.org/drawingml/2006/main" noGrp="1"/>
          </p:cNvSpPr>
          <p:nvPr/>
        </p:nvSpPr>
        <p:spPr>
          <a:xfrm xmlns:a="http://schemas.openxmlformats.org/drawingml/2006/main">
            <a:off x="8763000" y="2971800"/>
            <a:ext cx="2286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550" b="1">
                <a:solidFill>
                  <a:srgbClr val="2C5974"/>
                </a:solidFill>
                <a:latin typeface="Arial"/>
                <a:ea typeface="Arial"/>
                <a:cs typeface="Arial"/>
              </a:defRPr>
            </a:defPPr>
            <a:lvl1pPr algn="ctr">
              <a:defRPr sz="2550" b="1">
                <a:solidFill>
                  <a:srgbClr val="2C5974"/>
                </a:solidFill>
                <a:latin typeface="Arial"/>
                <a:ea typeface="Arial"/>
                <a:cs typeface="Arial"/>
              </a:defRPr>
            </a:lvl1pPr>
            <a:lvl2pPr algn="ctr">
              <a:defRPr sz="2550" b="1">
                <a:solidFill>
                  <a:srgbClr val="2C5974"/>
                </a:solidFill>
                <a:latin typeface="Arial"/>
                <a:ea typeface="Arial"/>
                <a:cs typeface="Arial"/>
              </a:defRPr>
            </a:lvl2pPr>
            <a:lvl3pPr algn="ctr">
              <a:defRPr sz="2550" b="1">
                <a:solidFill>
                  <a:srgbClr val="2C5974"/>
                </a:solidFill>
                <a:latin typeface="Arial"/>
                <a:ea typeface="Arial"/>
                <a:cs typeface="Arial"/>
              </a:defRPr>
            </a:lvl3pPr>
            <a:lvl4pPr algn="ctr">
              <a:defRPr sz="2550" b="1">
                <a:solidFill>
                  <a:srgbClr val="2C5974"/>
                </a:solidFill>
                <a:latin typeface="Arial"/>
                <a:ea typeface="Arial"/>
                <a:cs typeface="Arial"/>
              </a:defRPr>
            </a:lvl4pPr>
            <a:lvl5pPr algn="ctr">
              <a:defRPr sz="2550" b="1">
                <a:solidFill>
                  <a:srgbClr val="2C5974"/>
                </a:solidFill>
                <a:latin typeface="Arial"/>
                <a:ea typeface="Arial"/>
                <a:cs typeface="Arial"/>
              </a:defRPr>
            </a:lvl5pPr>
            <a:lvl6pPr algn="ctr">
              <a:defRPr sz="2550" b="1">
                <a:solidFill>
                  <a:srgbClr val="2C5974"/>
                </a:solidFill>
                <a:latin typeface="Arial"/>
                <a:ea typeface="Arial"/>
                <a:cs typeface="Arial"/>
              </a:defRPr>
            </a:lvl6pPr>
            <a:lvl7pPr algn="ctr">
              <a:defRPr sz="2550" b="1">
                <a:solidFill>
                  <a:srgbClr val="2C5974"/>
                </a:solidFill>
                <a:latin typeface="Arial"/>
                <a:ea typeface="Arial"/>
                <a:cs typeface="Arial"/>
              </a:defRPr>
            </a:lvl7pPr>
            <a:lvl8pPr algn="ctr">
              <a:defRPr sz="2550" b="1">
                <a:solidFill>
                  <a:srgbClr val="2C5974"/>
                </a:solidFill>
                <a:latin typeface="Arial"/>
                <a:ea typeface="Arial"/>
                <a:cs typeface="Arial"/>
              </a:defRPr>
            </a:lvl8pPr>
            <a:lvl9pPr algn="ctr">
              <a:defRPr sz="2550" b="1">
                <a:solidFill>
                  <a:srgbClr val="2C5974"/>
                </a:solidFill>
                <a:latin typeface="Arial"/>
                <a:ea typeface="Arial"/>
                <a:cs typeface="Arial"/>
              </a:defRPr>
            </a:lvl9pPr>
          </a:lstStyle>
          <a:p xmlns:a="http://schemas.openxmlformats.org/drawingml/2006/main">
            <a:pPr algn="ctr">
              <a:defRPr sz="2550" b="1">
                <a:solidFill>
                  <a:srgbClr val="2C5974"/>
                </a:solidFill>
                <a:latin typeface="Arial"/>
                <a:ea typeface="Arial"/>
                <a:cs typeface="Arial"/>
              </a:defRPr>
            </a:pPr>
            <a:r>
              <a:rPr sz="2550" b="1">
                <a:solidFill>
                  <a:srgbClr val="2C5974"/>
                </a:solidFill>
                <a:latin typeface="Arial"/>
                <a:ea typeface="Arial"/>
                <a:cs typeface="Arial"/>
              </a:rPr>
              <a:t>Conclude</a:t>
            </a:r>
          </a:p>
        </p:txBody>
      </p:sp>
      <p:sp>
        <p:nvSpPr>
          <p:cNvPr id="12" name="Review the order and timing of the effects.">
            <a:extLst xmlns:a="http://schemas.openxmlformats.org/drawingml/2006/main">
              <a:ext uri="{FF2B5EF4-FFF2-40B4-BE49-F238E27FC236}">
                <a16:creationId xmlns:a16="http://schemas.microsoft.com/office/drawing/2014/main" id="{A4A45285-467C-4025-9ABF-27F2985DD33D}"/>
              </a:ext>
            </a:extLst>
          </p:cNvPr>
          <p:cNvSpPr>
            <a:spLocks xmlns:a="http://schemas.openxmlformats.org/drawingml/2006/main" noGrp="1"/>
          </p:cNvSpPr>
          <p:nvPr/>
        </p:nvSpPr>
        <p:spPr>
          <a:xfrm xmlns:a="http://schemas.openxmlformats.org/drawingml/2006/main">
            <a:off x="8477250" y="4572000"/>
            <a:ext cx="304800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275"/>
                </a:solidFill>
                <a:latin typeface="Arial"/>
                <a:ea typeface="Arial"/>
                <a:cs typeface="Arial"/>
              </a:defRPr>
            </a:defPPr>
            <a:lvl1pPr algn="l">
              <a:defRPr sz="1800" b="0">
                <a:solidFill>
                  <a:srgbClr val="526275"/>
                </a:solidFill>
                <a:latin typeface="Arial"/>
                <a:ea typeface="Arial"/>
                <a:cs typeface="Arial"/>
              </a:defRPr>
            </a:lvl1pPr>
            <a:lvl2pPr algn="l">
              <a:defRPr sz="1800" b="0">
                <a:solidFill>
                  <a:srgbClr val="526275"/>
                </a:solidFill>
                <a:latin typeface="Arial"/>
                <a:ea typeface="Arial"/>
                <a:cs typeface="Arial"/>
              </a:defRPr>
            </a:lvl2pPr>
            <a:lvl3pPr algn="l">
              <a:defRPr sz="1800" b="0">
                <a:solidFill>
                  <a:srgbClr val="526275"/>
                </a:solidFill>
                <a:latin typeface="Arial"/>
                <a:ea typeface="Arial"/>
                <a:cs typeface="Arial"/>
              </a:defRPr>
            </a:lvl3pPr>
            <a:lvl4pPr algn="l">
              <a:defRPr sz="1800" b="0">
                <a:solidFill>
                  <a:srgbClr val="526275"/>
                </a:solidFill>
                <a:latin typeface="Arial"/>
                <a:ea typeface="Arial"/>
                <a:cs typeface="Arial"/>
              </a:defRPr>
            </a:lvl4pPr>
            <a:lvl5pPr algn="l">
              <a:defRPr sz="1800" b="0">
                <a:solidFill>
                  <a:srgbClr val="526275"/>
                </a:solidFill>
                <a:latin typeface="Arial"/>
                <a:ea typeface="Arial"/>
                <a:cs typeface="Arial"/>
              </a:defRPr>
            </a:lvl5pPr>
            <a:lvl6pPr algn="l">
              <a:defRPr sz="1800" b="0">
                <a:solidFill>
                  <a:srgbClr val="526275"/>
                </a:solidFill>
                <a:latin typeface="Arial"/>
                <a:ea typeface="Arial"/>
                <a:cs typeface="Arial"/>
              </a:defRPr>
            </a:lvl6pPr>
            <a:lvl7pPr algn="l">
              <a:defRPr sz="1800" b="0">
                <a:solidFill>
                  <a:srgbClr val="526275"/>
                </a:solidFill>
                <a:latin typeface="Arial"/>
                <a:ea typeface="Arial"/>
                <a:cs typeface="Arial"/>
              </a:defRPr>
            </a:lvl7pPr>
            <a:lvl8pPr algn="l">
              <a:defRPr sz="1800" b="0">
                <a:solidFill>
                  <a:srgbClr val="526275"/>
                </a:solidFill>
                <a:latin typeface="Arial"/>
                <a:ea typeface="Arial"/>
                <a:cs typeface="Arial"/>
              </a:defRPr>
            </a:lvl8pPr>
            <a:lvl9pPr algn="l">
              <a:defRPr sz="1800" b="0">
                <a:solidFill>
                  <a:srgbClr val="526275"/>
                </a:solidFill>
                <a:latin typeface="Arial"/>
                <a:ea typeface="Arial"/>
                <a:cs typeface="Arial"/>
              </a:defRPr>
            </a:lvl9pPr>
          </a:lstStyle>
          <a:p xmlns:a="http://schemas.openxmlformats.org/drawingml/2006/main">
            <a:pPr algn="l">
              <a:defRPr sz="1800" b="0">
                <a:solidFill>
                  <a:srgbClr val="526275"/>
                </a:solidFill>
                <a:latin typeface="Arial"/>
                <a:ea typeface="Arial"/>
                <a:cs typeface="Arial"/>
              </a:defRPr>
            </a:pPr>
            <a:r>
              <a:rPr sz="1800" b="0">
                <a:solidFill>
                  <a:srgbClr val="526275"/>
                </a:solidFill>
                <a:latin typeface="Arial"/>
                <a:ea typeface="Arial"/>
                <a:cs typeface="Arial"/>
              </a:rPr>
              <a:t>Review the order and timing of the effects.</a:t>
            </a:r>
          </a:p>
        </p:txBody>
      </p:sp>
    </p:spTree>
    <p:extLst>
      <p:ext uri="{BB962C8B-B14F-4D97-AF65-F5344CB8AC3E}">
        <p14:creationId xmlns:p14="http://schemas.microsoft.com/office/powerpoint/2010/main" val="17672837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2026-10-29T17:42:26.1800000Z</dcterms:created>
  <dcterms:modified xsi:type="dcterms:W3CDTF">2026-10-29T17:42:26.1800000Z</dcterms:modified>
</coreProperties>
</file>