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slides/charts/chart1.xml" ContentType="application/vnd.openxmlformats-officedocument.drawingml.chart+xml"/>
  <Override PartName="/ppt/notesSlides/notesSlide1.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8456b69a1d8400e" /><Relationship Type="http://schemas.openxmlformats.org/officeDocument/2006/relationships/extended-properties" Target="/docProps/app.xml" Id="R3886b5701b8043aa" /><Relationship Type="http://schemas.openxmlformats.org/officeDocument/2006/relationships/officeDocument" Target="/ppt/presentation.xml" Id="Rf8ea1115adbb43bc" /></Relationships>
</file>

<file path=ppt/presentation.xml><?xml version="1.0" encoding="utf-8"?>
<p:presentation xmlns:p="http://schemas.openxmlformats.org/presentationml/2006/main">
  <p:sldMasterIdLst>
    <p:sldMasterId xmlns:r="http://schemas.openxmlformats.org/officeDocument/2006/relationships" id="2147483648" r:id="R2fee92191f2e47fa"/>
  </p:sldMasterIdLst>
  <p:notesMasterIdLst>
    <p:notesMasterId xmlns:r="http://schemas.openxmlformats.org/officeDocument/2006/relationships" r:id="Re5d488daa16540f8"/>
  </p:notesMasterIdLst>
  <p:sldIdLst>
    <p:sldId xmlns:r="http://schemas.openxmlformats.org/officeDocument/2006/relationships" id="256" r:id="R55dbc33487fe443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d1a9e6b51ee40ef" /><Relationship Type="http://schemas.openxmlformats.org/officeDocument/2006/relationships/slideMaster" Target="/ppt/slideMasters/slideMaster1.xml" Id="R2fee92191f2e47fa" /><Relationship Type="http://schemas.openxmlformats.org/officeDocument/2006/relationships/notesMaster" Target="/ppt/notesMasters/notesMaster1.xml" Id="Re5d488daa16540f8" /><Relationship Type="http://schemas.openxmlformats.org/officeDocument/2006/relationships/presProps" Target="/ppt/presProps.xml" Id="R421ca5ea64b74fd4" /><Relationship Type="http://schemas.openxmlformats.org/officeDocument/2006/relationships/tableStyles" Target="/ppt/tableStyles.xml" Id="R472792d72c054dd5" /><Relationship Type="http://schemas.openxmlformats.org/officeDocument/2006/relationships/slide" Target="/ppt/slides/slide1.xml" Id="R55dbc33487fe443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86495180ae348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76984e3d2e4ec2" /><Relationship Type="http://schemas.openxmlformats.org/officeDocument/2006/relationships/notesMaster" Target="/ppt/notesMasters/notesMaster1.xml" Id="R4732a17c20d04c3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The values 40, 55 and 70 are an original illustrative dataset, not measured results. Replace them with your own sourced data.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274a71d32294d8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5121dbd8e4e43d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a0c67d9764f411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6e78d8d40cc487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e16c27ea6514b0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3bc34980a06491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FDE713D-E8EF-4B85-9810-F3FD44AAB6D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800F160-EF41-47C5-9890-50D9F3EB761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B12CCB0-3706-4E9E-BC19-405B48D0A20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DCAA5B-220D-4B41-A7EE-6DCA175AB3E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ED80BA4-5325-4AB7-B7DC-13306B811A1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314A460-EFA2-4B07-B4DB-7318E8C6223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78744C9-E0AD-40FE-91D2-F573A416331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8187271-E2B5-4E21-9824-F166AAD4CBE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567FE65-1D06-4226-9BA6-F46202DA913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6ED06A8-16FF-4591-B904-6BE26C9C1BD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d0b13a17bf7479d" /><Relationship Type="http://schemas.openxmlformats.org/officeDocument/2006/relationships/slideLayout" Target="/ppt/slideLayouts/slideLayout1.xml" Id="Rc823363c21a4478c" /><Relationship Type="http://schemas.openxmlformats.org/officeDocument/2006/relationships/slideLayout" Target="/ppt/slideLayouts/slideLayout2.xml" Id="Rd8fb527921e042ba" /><Relationship Type="http://schemas.openxmlformats.org/officeDocument/2006/relationships/slideLayout" Target="/ppt/slideLayouts/slideLayout3.xml" Id="Rf221eb3be4bd4fd2" /><Relationship Type="http://schemas.openxmlformats.org/officeDocument/2006/relationships/slideLayout" Target="/ppt/slideLayouts/slideLayout4.xml" Id="R535ea1a7b65640d0" /><Relationship Type="http://schemas.openxmlformats.org/officeDocument/2006/relationships/slideLayout" Target="/ppt/slideLayouts/slideLayout5.xml" Id="Radad37f3855b4713" /><Relationship Type="http://schemas.openxmlformats.org/officeDocument/2006/relationships/slideLayout" Target="/ppt/slideLayouts/slideLayout6.xml" Id="Rc7a5b6eff20a449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823363c21a4478c"/>
    <p:sldLayoutId xmlns:r="http://schemas.openxmlformats.org/officeDocument/2006/relationships" id="2147483650" r:id="Rd8fb527921e042ba"/>
    <p:sldLayoutId xmlns:r="http://schemas.openxmlformats.org/officeDocument/2006/relationships" id="2147483651" r:id="Rf221eb3be4bd4fd2"/>
    <p:sldLayoutId xmlns:r="http://schemas.openxmlformats.org/officeDocument/2006/relationships" id="2147483652" r:id="R535ea1a7b65640d0"/>
    <p:sldLayoutId xmlns:r="http://schemas.openxmlformats.org/officeDocument/2006/relationships" id="2147483653" r:id="Radad37f3855b4713"/>
    <p:sldLayoutId xmlns:r="http://schemas.openxmlformats.org/officeDocument/2006/relationships" id="2147483654" r:id="Rc7a5b6eff20a449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fbd2f0565374447" /><Relationship Type="http://schemas.openxmlformats.org/officeDocument/2006/relationships/chart" Target="/ppt/slides/charts/chart1.xml" Id="R042b109fa7c04a5e" /><Relationship Type="http://schemas.openxmlformats.org/officeDocument/2006/relationships/notesSlide" Target="/ppt/notesSlides/notesSlide1.xml" Id="R8a97a54acf72480e"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1875">
                <a:solidFill>
                  <a:srgbClr val="172B42"/>
                </a:solidFill>
                <a:latin typeface="Arial"/>
                <a:ea typeface="Arial"/>
                <a:cs typeface="Arial"/>
              </a:rPr>
              <a:t>Illustrative values</a:t>
            </a:r>
          </a:p>
        </c:rich>
      </c:tx>
      <c:overlay val="0"/>
      <c:txPr>
        <a:bodyPr xmlns:a="http://schemas.openxmlformats.org/drawingml/2006/main" anchorCtr="1"/>
        <a:lstStyle xmlns:a="http://schemas.openxmlformats.org/drawingml/2006/main"/>
        <a:p xmlns:a="http://schemas.openxmlformats.org/drawingml/2006/main">
          <a:pPr>
            <a:defRPr sz="1875">
              <a:solidFill>
                <a:srgbClr val="172B42"/>
              </a:solidFill>
              <a:latin typeface="Arial"/>
              <a:ea typeface="Arial"/>
              <a:cs typeface="Arial"/>
            </a:defRPr>
          </a:pPr>
        </a:p>
      </c:txPr>
    </c:title>
    <c:plotArea>
      <c:barChart>
        <c:barDir val="col"/>
        <c:grouping val="clustered"/>
        <c:varyColors val="0"/>
        <c:ser>
          <c:idx val="0"/>
          <c:order val="0"/>
          <c:tx>
            <c:v>Example units</c:v>
          </c:tx>
          <c:spPr>
            <a:solidFill xmlns:a="http://schemas.openxmlformats.org/drawingml/2006/main">
              <a:srgbClr val="2C5974"/>
            </a:solidFill>
          </c:spPr>
          <c:invertIfNegative val="0"/>
          <c:cat>
            <c:strRef>
              <c:f>'Chart Data'!$A$2:$A$4</c:f>
              <c:strCache>
                <c:ptCount val="3"/>
                <c:pt idx="0">
                  <c:v>Category A</c:v>
                </c:pt>
                <c:pt idx="1">
                  <c:v>Category B</c:v>
                </c:pt>
                <c:pt idx="2">
                  <c:v>Category C</c:v>
                </c:pt>
              </c:strCache>
            </c:strRef>
          </c:cat>
          <c:val>
            <c:numRef>
              <c:f>'Chart Data'!$B$2:$B$4</c:f>
              <c:numCache>
                <c:formatCode>General</c:formatCode>
                <c:ptCount val="3"/>
                <c:pt idx="0">
                  <c:v>40</c:v>
                </c:pt>
                <c:pt idx="1">
                  <c:v>55</c:v>
                </c:pt>
                <c:pt idx="2">
                  <c:v>70</c:v>
                </c:pt>
              </c:numCache>
            </c:numRef>
          </c:val>
        </c:ser>
        <c:dLbls>
          <c:txPr>
            <a:bodyPr xmlns:a="http://schemas.openxmlformats.org/drawingml/2006/main" anchorCtr="1"/>
            <a:lstStyle xmlns:a="http://schemas.openxmlformats.org/drawingml/2006/main"/>
            <a:p xmlns:a="http://schemas.openxmlformats.org/drawingml/2006/main">
              <a:pPr>
                <a:defRPr sz="1650" b="1">
                  <a:solidFill>
                    <a:srgbClr val="172B42"/>
                  </a:solidFill>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526275"/>
                </a:solidFill>
                <a:latin typeface="Arial"/>
                <a:ea typeface="Arial"/>
                <a:cs typeface="Arial"/>
              </a:defRPr>
            </a:pPr>
          </a:p>
        </c:txPr>
        <c:crossAx val="48672768"/>
      </c:catAx>
      <c:valAx>
        <c:axId val="48672768"/>
        <c:scaling>
          <c:orientation val="minMax"/>
          <c:max val="80"/>
          <c:min val="0"/>
        </c:scaling>
        <c:delete val="0"/>
        <c:axPos val="l"/>
        <c:majorGridlines>
          <c:spPr>
            <a:ln xmlns:a="http://schemas.openxmlformats.org/drawingml/2006/main" w="9525">
              <a:solidFill>
                <a:srgbClr val="D9E2E7"/>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526275"/>
                </a:solidFill>
                <a:latin typeface="Arial"/>
                <a:ea typeface="Arial"/>
                <a:cs typeface="Arial"/>
              </a:defRPr>
            </a:pPr>
          </a:p>
        </c:txPr>
        <c:crossAx val="48650112"/>
        <c:crossBetween val="between"/>
        <c:majorUnit val="20"/>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Editable Presentation Chart">
            <a:extLst xmlns:a="http://schemas.openxmlformats.org/drawingml/2006/main">
              <a:ext uri="{FF2B5EF4-FFF2-40B4-BE49-F238E27FC236}">
                <a16:creationId xmlns:a16="http://schemas.microsoft.com/office/drawing/2014/main" id="{C27CD745-F7C8-4D8F-962C-21FDC243BC9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Editable Presentation Chart</a:t>
            </a:r>
          </a:p>
        </p:txBody>
      </p:sp>
      <p:sp>
        <p:nvSpPr>
          <p:cNvPr id="2" name="Use a native chart in WPS Presentation to sho">
            <a:extLst xmlns:a="http://schemas.openxmlformats.org/drawingml/2006/main">
              <a:ext uri="{FF2B5EF4-FFF2-40B4-BE49-F238E27FC236}">
                <a16:creationId xmlns:a16="http://schemas.microsoft.com/office/drawing/2014/main" id="{A30F3CB0-56EF-4B37-82B5-E0BA2597A29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 native chart in WPS Presentation to show a relationship in your data. Replace the illustrative values with your own numbers and label the units, time period and source.</a:t>
            </a:r>
          </a:p>
        </p:txBody>
      </p:sp>
      <p:sp>
        <p:nvSpPr>
          <p:cNvPr id="3" name="English editable starter. Replace prompts wit">
            <a:extLst xmlns:a="http://schemas.openxmlformats.org/drawingml/2006/main">
              <a:ext uri="{FF2B5EF4-FFF2-40B4-BE49-F238E27FC236}">
                <a16:creationId xmlns:a16="http://schemas.microsoft.com/office/drawing/2014/main" id="{19F04D6A-0667-49C9-93A1-EC74900DA2D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graphicFrame>
        <p:nvGraphicFramePr>
          <p:cNvPr id="4" name="Chart">
            <a:extLst xmlns:a="http://schemas.openxmlformats.org/drawingml/2006/main">
              <a:ext uri="{FF2B5EF4-FFF2-40B4-BE49-F238E27FC236}">
                <a16:creationId xmlns:a16="http://schemas.microsoft.com/office/drawing/2014/main" id="{C9AC0A82-99FB-4CD8-B9B4-EAEE6D92709F}"/>
              </a:ext>
            </a:extLst>
          </p:cNvPr>
          <p:cNvGraphicFramePr/>
          <p:nvPr/>
        </p:nvGraphicFramePr>
        <p:xfrm>
          <a:off xmlns:a="http://schemas.openxmlformats.org/drawingml/2006/main" x="952500" y="2047875"/>
          <a:ext xmlns:a="http://schemas.openxmlformats.org/drawingml/2006/main" cx="10287000" cy="3857625"/>
        </p:xfrm>
        <a:graphic xmlns:a="http://schemas.openxmlformats.org/drawingml/2006/main">
          <a:graphicData uri="http://schemas.openxmlformats.org/drawingml/2006/chart">
            <c:chart xmlns:r="http://schemas.openxmlformats.org/officeDocument/2006/relationships" xmlns:c="http://schemas.openxmlformats.org/drawingml/2006/chart" r:id="R042b109fa7c04a5e"/>
          </a:graphicData>
        </a:graphic>
      </p:graphicFrame>
      <p:sp>
        <p:nvSpPr>
          <p:cNvPr id="5" name="Example data only. Edit the embedded values, ">
            <a:extLst xmlns:a="http://schemas.openxmlformats.org/drawingml/2006/main">
              <a:ext uri="{FF2B5EF4-FFF2-40B4-BE49-F238E27FC236}">
                <a16:creationId xmlns:a16="http://schemas.microsoft.com/office/drawing/2014/main" id="{AA242F7B-076A-4671-B81F-77FC1F49DA84}"/>
              </a:ext>
            </a:extLst>
          </p:cNvPr>
          <p:cNvSpPr>
            <a:spLocks xmlns:a="http://schemas.openxmlformats.org/drawingml/2006/main" noGrp="1"/>
          </p:cNvSpPr>
          <p:nvPr/>
        </p:nvSpPr>
        <p:spPr>
          <a:xfrm xmlns:a="http://schemas.openxmlformats.org/drawingml/2006/main">
            <a:off x="571500" y="6010275"/>
            <a:ext cx="11049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275"/>
                </a:solidFill>
                <a:latin typeface="Arial"/>
                <a:ea typeface="Arial"/>
                <a:cs typeface="Arial"/>
              </a:defRPr>
            </a:defPPr>
            <a:lvl1pPr algn="l">
              <a:defRPr sz="1500" b="0">
                <a:solidFill>
                  <a:srgbClr val="526275"/>
                </a:solidFill>
                <a:latin typeface="Arial"/>
                <a:ea typeface="Arial"/>
                <a:cs typeface="Arial"/>
              </a:defRPr>
            </a:lvl1pPr>
            <a:lvl2pPr algn="l">
              <a:defRPr sz="1500" b="0">
                <a:solidFill>
                  <a:srgbClr val="526275"/>
                </a:solidFill>
                <a:latin typeface="Arial"/>
                <a:ea typeface="Arial"/>
                <a:cs typeface="Arial"/>
              </a:defRPr>
            </a:lvl2pPr>
            <a:lvl3pPr algn="l">
              <a:defRPr sz="1500" b="0">
                <a:solidFill>
                  <a:srgbClr val="526275"/>
                </a:solidFill>
                <a:latin typeface="Arial"/>
                <a:ea typeface="Arial"/>
                <a:cs typeface="Arial"/>
              </a:defRPr>
            </a:lvl3pPr>
            <a:lvl4pPr algn="l">
              <a:defRPr sz="1500" b="0">
                <a:solidFill>
                  <a:srgbClr val="526275"/>
                </a:solidFill>
                <a:latin typeface="Arial"/>
                <a:ea typeface="Arial"/>
                <a:cs typeface="Arial"/>
              </a:defRPr>
            </a:lvl4pPr>
            <a:lvl5pPr algn="l">
              <a:defRPr sz="1500" b="0">
                <a:solidFill>
                  <a:srgbClr val="526275"/>
                </a:solidFill>
                <a:latin typeface="Arial"/>
                <a:ea typeface="Arial"/>
                <a:cs typeface="Arial"/>
              </a:defRPr>
            </a:lvl5pPr>
            <a:lvl6pPr algn="l">
              <a:defRPr sz="1500" b="0">
                <a:solidFill>
                  <a:srgbClr val="526275"/>
                </a:solidFill>
                <a:latin typeface="Arial"/>
                <a:ea typeface="Arial"/>
                <a:cs typeface="Arial"/>
              </a:defRPr>
            </a:lvl6pPr>
            <a:lvl7pPr algn="l">
              <a:defRPr sz="1500" b="0">
                <a:solidFill>
                  <a:srgbClr val="526275"/>
                </a:solidFill>
                <a:latin typeface="Arial"/>
                <a:ea typeface="Arial"/>
                <a:cs typeface="Arial"/>
              </a:defRPr>
            </a:lvl7pPr>
            <a:lvl8pPr algn="l">
              <a:defRPr sz="1500" b="0">
                <a:solidFill>
                  <a:srgbClr val="526275"/>
                </a:solidFill>
                <a:latin typeface="Arial"/>
                <a:ea typeface="Arial"/>
                <a:cs typeface="Arial"/>
              </a:defRPr>
            </a:lvl8pPr>
            <a:lvl9pPr algn="l">
              <a:defRPr sz="1500" b="0">
                <a:solidFill>
                  <a:srgbClr val="526275"/>
                </a:solidFill>
                <a:latin typeface="Arial"/>
                <a:ea typeface="Arial"/>
                <a:cs typeface="Arial"/>
              </a:defRPr>
            </a:lvl9pPr>
          </a:lstStyle>
          <a:p xmlns:a="http://schemas.openxmlformats.org/drawingml/2006/main">
            <a:pPr algn="l">
              <a:defRPr sz="1500" b="0">
                <a:solidFill>
                  <a:srgbClr val="526275"/>
                </a:solidFill>
                <a:latin typeface="Arial"/>
                <a:ea typeface="Arial"/>
                <a:cs typeface="Arial"/>
              </a:defRPr>
            </a:pPr>
            <a:r>
              <a:rPr sz="1500" b="0">
                <a:solidFill>
                  <a:srgbClr val="526275"/>
                </a:solidFill>
                <a:latin typeface="Arial"/>
                <a:ea typeface="Arial"/>
                <a:cs typeface="Arial"/>
              </a:rPr>
              <a:t>Example data only. Edit the embedded values, category labels and units.</a:t>
            </a:r>
          </a:p>
        </p:txBody>
      </p:sp>
    </p:spTree>
    <p:extLst>
      <p:ext uri="{BB962C8B-B14F-4D97-AF65-F5344CB8AC3E}">
        <p14:creationId xmlns:p14="http://schemas.microsoft.com/office/powerpoint/2010/main" val="65862993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2026-10-29T17:42:08.3550000Z</dcterms:created>
  <dcterms:modified xsi:type="dcterms:W3CDTF">2026-10-29T17:42:08.3550000Z</dcterms:modified>
</coreProperties>
</file>