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4a2370588f84fc5" /><Relationship Type="http://schemas.openxmlformats.org/officeDocument/2006/relationships/extended-properties" Target="/docProps/app.xml" Id="R8550bb0f013e4da2" /><Relationship Type="http://schemas.openxmlformats.org/officeDocument/2006/relationships/officeDocument" Target="/ppt/presentation.xml" Id="Ra4303811b4b44e10" /></Relationships>
</file>

<file path=ppt/presentation.xml><?xml version="1.0" encoding="utf-8"?>
<p:presentation xmlns:p="http://schemas.openxmlformats.org/presentationml/2006/main">
  <p:sldMasterIdLst>
    <p:sldMasterId xmlns:r="http://schemas.openxmlformats.org/officeDocument/2006/relationships" id="2147483648" r:id="R458cdc5b8f644833"/>
  </p:sldMasterIdLst>
  <p:notesMasterIdLst>
    <p:notesMasterId xmlns:r="http://schemas.openxmlformats.org/officeDocument/2006/relationships" r:id="R5f18a9efe0c84efd"/>
  </p:notesMasterIdLst>
  <p:sldIdLst>
    <p:sldId xmlns:r="http://schemas.openxmlformats.org/officeDocument/2006/relationships" id="256" r:id="R7283aaa212be4270"/>
    <p:sldId xmlns:r="http://schemas.openxmlformats.org/officeDocument/2006/relationships" id="257" r:id="Rbf391404e2c7443f"/>
    <p:sldId xmlns:r="http://schemas.openxmlformats.org/officeDocument/2006/relationships" id="258" r:id="Ra073721cf185461c"/>
    <p:sldId xmlns:r="http://schemas.openxmlformats.org/officeDocument/2006/relationships" id="259" r:id="Re5ef463ed3e845b3"/>
    <p:sldId xmlns:r="http://schemas.openxmlformats.org/officeDocument/2006/relationships" id="260" r:id="Rc3915a734a1547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8423fb7ee349f2" /><Relationship Type="http://schemas.openxmlformats.org/officeDocument/2006/relationships/slideMaster" Target="/ppt/slideMasters/slideMaster1.xml" Id="R458cdc5b8f644833" /><Relationship Type="http://schemas.openxmlformats.org/officeDocument/2006/relationships/notesMaster" Target="/ppt/notesMasters/notesMaster1.xml" Id="R5f18a9efe0c84efd" /><Relationship Type="http://schemas.openxmlformats.org/officeDocument/2006/relationships/presProps" Target="/ppt/presProps.xml" Id="Rb200324fea444438" /><Relationship Type="http://schemas.openxmlformats.org/officeDocument/2006/relationships/tableStyles" Target="/ppt/tableStyles.xml" Id="Rbbfd5ebec55f4740" /><Relationship Type="http://schemas.openxmlformats.org/officeDocument/2006/relationships/slide" Target="/ppt/slides/slide1.xml" Id="R7283aaa212be4270" /><Relationship Type="http://schemas.openxmlformats.org/officeDocument/2006/relationships/slide" Target="/ppt/slides/slide2.xml" Id="Rbf391404e2c7443f" /><Relationship Type="http://schemas.openxmlformats.org/officeDocument/2006/relationships/slide" Target="/ppt/slides/slide3.xml" Id="Ra073721cf185461c" /><Relationship Type="http://schemas.openxmlformats.org/officeDocument/2006/relationships/slide" Target="/ppt/slides/slide4.xml" Id="Re5ef463ed3e845b3" /><Relationship Type="http://schemas.openxmlformats.org/officeDocument/2006/relationships/slide" Target="/ppt/slides/slide5.xml" Id="Rc3915a734a1547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fb1b2bbbad4e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1d9b3a11834677" /><Relationship Type="http://schemas.openxmlformats.org/officeDocument/2006/relationships/notesMaster" Target="/ppt/notesMasters/notesMaster1.xml" Id="R5815c0041aab479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e32d1b7e684887" /><Relationship Type="http://schemas.openxmlformats.org/officeDocument/2006/relationships/notesMaster" Target="/ppt/notesMasters/notesMaster1.xml" Id="Rdf8d4850203848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89589bed9d4ef4" /><Relationship Type="http://schemas.openxmlformats.org/officeDocument/2006/relationships/notesMaster" Target="/ppt/notesMasters/notesMaster1.xml" Id="R10a8933e29a345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049427e92340b7" /><Relationship Type="http://schemas.openxmlformats.org/officeDocument/2006/relationships/notesMaster" Target="/ppt/notesMasters/notesMaster1.xml" Id="R223ee1a9ac6b44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8ff5d9d3614b8b" /><Relationship Type="http://schemas.openxmlformats.org/officeDocument/2006/relationships/notesMaster" Target="/ppt/notesMasters/notesMaster1.xml" Id="Ra21e5b8abee646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 WPS feature reference: https://help.wps.com/articles/how-to-use-print-preview-tab-in-presentation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https://help.wps.com/articles/how-to-use-print-preview-tab-in-presentation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https://help.wps.com/articles/how-to-use-print-preview-tab-in-presentation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https://help.wps.com/articles/how-to-use-print-preview-tab-in-presentation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https://help.wps.com/articles/how-to-use-print-preview-tab-in-presentation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954878218e41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268de7b566433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53e3eed572a45a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e75b051c5c04bb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00d7bc8cfbd42b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fd4a8e8a4fb46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85712AB-A15E-4759-9742-01499B4703E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2EEE0D9-C108-4AFE-A0C8-18CA8FDD308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00EA6EA-897A-40C2-B350-114012BC510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1BB5D61-E13F-41FD-95CA-547B94A5DD9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0A7A9BE-6777-4863-8E1C-52A7DDB2486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98B7EAC-EACE-4852-95A9-814751615C7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AAB3672-372C-413C-A12F-5AB7C8ACE57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D75125D-3AF4-4F90-A2E8-DB6D3BF22B8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5BCEF19-03AC-47C1-BCC0-D318635C309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1F74113-4B36-4BA1-A2BC-6E3F54D481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426acc5e84412e" /><Relationship Type="http://schemas.openxmlformats.org/officeDocument/2006/relationships/slideLayout" Target="/ppt/slideLayouts/slideLayout1.xml" Id="R437b94ed0d5a4b88" /><Relationship Type="http://schemas.openxmlformats.org/officeDocument/2006/relationships/slideLayout" Target="/ppt/slideLayouts/slideLayout2.xml" Id="Rbdfb9eee37d84ecf" /><Relationship Type="http://schemas.openxmlformats.org/officeDocument/2006/relationships/slideLayout" Target="/ppt/slideLayouts/slideLayout3.xml" Id="R774fabbb4d9c4ae4" /><Relationship Type="http://schemas.openxmlformats.org/officeDocument/2006/relationships/slideLayout" Target="/ppt/slideLayouts/slideLayout4.xml" Id="Red4bb228997c485f" /><Relationship Type="http://schemas.openxmlformats.org/officeDocument/2006/relationships/slideLayout" Target="/ppt/slideLayouts/slideLayout5.xml" Id="R86be844a68834404" /><Relationship Type="http://schemas.openxmlformats.org/officeDocument/2006/relationships/slideLayout" Target="/ppt/slideLayouts/slideLayout6.xml" Id="Rbdf6ef84d314451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7b94ed0d5a4b88"/>
    <p:sldLayoutId xmlns:r="http://schemas.openxmlformats.org/officeDocument/2006/relationships" id="2147483650" r:id="Rbdfb9eee37d84ecf"/>
    <p:sldLayoutId xmlns:r="http://schemas.openxmlformats.org/officeDocument/2006/relationships" id="2147483651" r:id="R774fabbb4d9c4ae4"/>
    <p:sldLayoutId xmlns:r="http://schemas.openxmlformats.org/officeDocument/2006/relationships" id="2147483652" r:id="Red4bb228997c485f"/>
    <p:sldLayoutId xmlns:r="http://schemas.openxmlformats.org/officeDocument/2006/relationships" id="2147483653" r:id="R86be844a68834404"/>
    <p:sldLayoutId xmlns:r="http://schemas.openxmlformats.org/officeDocument/2006/relationships" id="2147483654" r:id="Rbdf6ef84d314451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8d2d12a54514073" /><Relationship Type="http://schemas.openxmlformats.org/officeDocument/2006/relationships/notesSlide" Target="/ppt/notesSlides/notesSlide1.xml" Id="Re49eed42991f4d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2c4cb061f9046c1" /><Relationship Type="http://schemas.openxmlformats.org/officeDocument/2006/relationships/notesSlide" Target="/ppt/notesSlides/notesSlide2.xml" Id="Ref80826e454c407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cba4af8978d4c3e" /><Relationship Type="http://schemas.openxmlformats.org/officeDocument/2006/relationships/notesSlide" Target="/ppt/notesSlides/notesSlide3.xml" Id="R6cf5115b8a244b6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6654601a46145c6" /><Relationship Type="http://schemas.openxmlformats.org/officeDocument/2006/relationships/notesSlide" Target="/ppt/notesSlides/notesSlide4.xml" Id="R3645ce037a514ce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be2c8f97bb546c2" /><Relationship Type="http://schemas.openxmlformats.org/officeDocument/2006/relationships/notesSlide" Target="/ppt/notesSlides/notesSlide5.xml" Id="Rf79e8d41608641da"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esentation Handout Practice">
            <a:extLst xmlns:a="http://schemas.openxmlformats.org/drawingml/2006/main">
              <a:ext uri="{FF2B5EF4-FFF2-40B4-BE49-F238E27FC236}">
                <a16:creationId xmlns:a16="http://schemas.microsoft.com/office/drawing/2014/main" id="{81529E59-F543-4A00-9567-C3D5916BBC25}"/>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Presentation Handout Practice</a:t>
            </a:r>
          </a:p>
        </p:txBody>
      </p:sp>
      <p:sp>
        <p:nvSpPr>
          <p:cNvPr id="2" name="Use the presentation print workflow to arrang">
            <a:extLst xmlns:a="http://schemas.openxmlformats.org/drawingml/2006/main">
              <a:ext uri="{FF2B5EF4-FFF2-40B4-BE49-F238E27FC236}">
                <a16:creationId xmlns:a16="http://schemas.microsoft.com/office/drawing/2014/main" id="{7C1F652C-E191-46B6-A9E2-266B9349B868}"/>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Use the presentation print workflow to arrange slides as handouts. Review the paper size, orientation and slides-per-page setting before printing or saving a PDF copy.</a:t>
            </a:r>
          </a:p>
        </p:txBody>
      </p:sp>
      <p:sp>
        <p:nvSpPr>
          <p:cNvPr id="3" name="English editable presentation starter">
            <a:extLst xmlns:a="http://schemas.openxmlformats.org/drawingml/2006/main">
              <a:ext uri="{FF2B5EF4-FFF2-40B4-BE49-F238E27FC236}">
                <a16:creationId xmlns:a16="http://schemas.microsoft.com/office/drawing/2014/main" id="{FFBF7B16-FEB9-4536-98FB-A3B403E57AD3}"/>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92847220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Handout purpose">
            <a:extLst xmlns:a="http://schemas.openxmlformats.org/drawingml/2006/main">
              <a:ext uri="{FF2B5EF4-FFF2-40B4-BE49-F238E27FC236}">
                <a16:creationId xmlns:a16="http://schemas.microsoft.com/office/drawing/2014/main" id="{4A36F4A1-6C8B-4AC9-BF7E-E680824AF96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Handout purpose</a:t>
            </a:r>
          </a:p>
        </p:txBody>
      </p:sp>
      <p:sp>
        <p:nvSpPr>
          <p:cNvPr id="2" name="Choose how the audience will use the printed ">
            <a:extLst xmlns:a="http://schemas.openxmlformats.org/drawingml/2006/main">
              <a:ext uri="{FF2B5EF4-FFF2-40B4-BE49-F238E27FC236}">
                <a16:creationId xmlns:a16="http://schemas.microsoft.com/office/drawing/2014/main" id="{1BD17867-2015-4612-80D0-07EF76A94C0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Choose how the audience will use the printed material.</a:t>
            </a:r>
          </a:p>
        </p:txBody>
      </p:sp>
      <p:sp>
        <p:nvSpPr>
          <p:cNvPr id="3" name="English editable starter. Replace prompts wit">
            <a:extLst xmlns:a="http://schemas.openxmlformats.org/drawingml/2006/main">
              <a:ext uri="{FF2B5EF4-FFF2-40B4-BE49-F238E27FC236}">
                <a16:creationId xmlns:a16="http://schemas.microsoft.com/office/drawing/2014/main" id="{3060A489-81DD-4E60-A908-CE5BA84DF17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FC08F0B-3403-4A9A-8F85-B4A851B7B68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D694E4C-F443-4E15-88B8-2540DB508FB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9C0A5E2-B471-4D76-8448-0DD693CDA22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44FFE43-68CE-4711-8648-C75905DD59F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7232254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int layout">
            <a:extLst xmlns:a="http://schemas.openxmlformats.org/drawingml/2006/main">
              <a:ext uri="{FF2B5EF4-FFF2-40B4-BE49-F238E27FC236}">
                <a16:creationId xmlns:a16="http://schemas.microsoft.com/office/drawing/2014/main" id="{4CDDD853-9540-4B02-BA99-FB8F3F64769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Print layout</a:t>
            </a:r>
          </a:p>
        </p:txBody>
      </p:sp>
      <p:sp>
        <p:nvSpPr>
          <p:cNvPr id="2" name="Review the available handout and slides-per-p">
            <a:extLst xmlns:a="http://schemas.openxmlformats.org/drawingml/2006/main">
              <a:ext uri="{FF2B5EF4-FFF2-40B4-BE49-F238E27FC236}">
                <a16:creationId xmlns:a16="http://schemas.microsoft.com/office/drawing/2014/main" id="{947A6AB8-1277-4E7B-B5D7-0AE3FE79BA1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Review the available handout and slides-per-page options.</a:t>
            </a:r>
          </a:p>
        </p:txBody>
      </p:sp>
      <p:sp>
        <p:nvSpPr>
          <p:cNvPr id="3" name="English editable starter. Replace prompts wit">
            <a:extLst xmlns:a="http://schemas.openxmlformats.org/drawingml/2006/main">
              <a:ext uri="{FF2B5EF4-FFF2-40B4-BE49-F238E27FC236}">
                <a16:creationId xmlns:a16="http://schemas.microsoft.com/office/drawing/2014/main" id="{A2B6EDD6-E977-4639-A142-FBEDCD6980C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77A4A0F-F726-43F2-9BE2-E97409E7E042}"/>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4BD99C8D-03E9-452A-AB2B-6909328DCA15}"/>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F4BFD14-D055-48F2-BAFE-CE32962DD7A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1DAA0DB-7A59-4427-B69A-40E82190506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4845238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aper setup">
            <a:extLst xmlns:a="http://schemas.openxmlformats.org/drawingml/2006/main">
              <a:ext uri="{FF2B5EF4-FFF2-40B4-BE49-F238E27FC236}">
                <a16:creationId xmlns:a16="http://schemas.microsoft.com/office/drawing/2014/main" id="{ECECDB74-A03A-493A-A88F-EED84FEAB6B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Paper setup</a:t>
            </a:r>
          </a:p>
        </p:txBody>
      </p:sp>
      <p:sp>
        <p:nvSpPr>
          <p:cNvPr id="2" name="Set the intended paper size and orientation.">
            <a:extLst xmlns:a="http://schemas.openxmlformats.org/drawingml/2006/main">
              <a:ext uri="{FF2B5EF4-FFF2-40B4-BE49-F238E27FC236}">
                <a16:creationId xmlns:a16="http://schemas.microsoft.com/office/drawing/2014/main" id="{B4F6E0A6-4F8D-48D3-8381-704CA21FE9F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Set the intended paper size and orientation.</a:t>
            </a:r>
          </a:p>
        </p:txBody>
      </p:sp>
      <p:sp>
        <p:nvSpPr>
          <p:cNvPr id="3" name="English editable starter. Replace prompts wit">
            <a:extLst xmlns:a="http://schemas.openxmlformats.org/drawingml/2006/main">
              <a:ext uri="{FF2B5EF4-FFF2-40B4-BE49-F238E27FC236}">
                <a16:creationId xmlns:a16="http://schemas.microsoft.com/office/drawing/2014/main" id="{E61C793A-AED9-4D69-BB9C-EEC2CC9C617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5383A01-F3D5-4A94-9146-8947F666302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25EB189-3CA3-45C1-AF68-58E7C7B47D3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FB3CDBC-1216-42C7-9A07-3A669A795B2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9AD8DA6-0D86-4783-9830-4CBDB97625C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6371364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eview">
            <a:extLst xmlns:a="http://schemas.openxmlformats.org/drawingml/2006/main">
              <a:ext uri="{FF2B5EF4-FFF2-40B4-BE49-F238E27FC236}">
                <a16:creationId xmlns:a16="http://schemas.microsoft.com/office/drawing/2014/main" id="{0DF3792D-A190-4DB7-A459-F596D95867D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Preview</a:t>
            </a:r>
          </a:p>
        </p:txBody>
      </p:sp>
      <p:sp>
        <p:nvSpPr>
          <p:cNvPr id="2" name="Inspect the print preview for tiny text or cr">
            <a:extLst xmlns:a="http://schemas.openxmlformats.org/drawingml/2006/main">
              <a:ext uri="{FF2B5EF4-FFF2-40B4-BE49-F238E27FC236}">
                <a16:creationId xmlns:a16="http://schemas.microsoft.com/office/drawing/2014/main" id="{F711C828-EE4D-4CAC-A984-A15B77FB768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Inspect the print preview for tiny text or cropped content.</a:t>
            </a:r>
          </a:p>
        </p:txBody>
      </p:sp>
      <p:sp>
        <p:nvSpPr>
          <p:cNvPr id="3" name="English editable starter. Replace prompts wit">
            <a:extLst xmlns:a="http://schemas.openxmlformats.org/drawingml/2006/main">
              <a:ext uri="{FF2B5EF4-FFF2-40B4-BE49-F238E27FC236}">
                <a16:creationId xmlns:a16="http://schemas.microsoft.com/office/drawing/2014/main" id="{4EF903BE-AA35-4BAB-BC50-832D8D67340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8C646D4-866D-49F7-8C95-F73EAF2A10C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95852D9-AD24-4334-A12F-ED4DB103070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BB403A5-F2AA-404E-B19B-FA51FE4079E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308908D-8A5A-4B6A-9588-7C08B63D3F9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503863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2026-10-29T17:42:24.3660000Z</dcterms:created>
  <dcterms:modified xsi:type="dcterms:W3CDTF">2026-10-29T17:42:24.3660000Z</dcterms:modified>
</coreProperties>
</file>