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4502835131a4d62" /><Relationship Type="http://schemas.openxmlformats.org/officeDocument/2006/relationships/extended-properties" Target="/docProps/app.xml" Id="Ra2ed420252194681" /><Relationship Type="http://schemas.openxmlformats.org/officeDocument/2006/relationships/officeDocument" Target="/ppt/presentation.xml" Id="Rd1546f1775a746fa" /></Relationships>
</file>

<file path=ppt/presentation.xml><?xml version="1.0" encoding="utf-8"?>
<p:presentation xmlns:p="http://schemas.openxmlformats.org/presentationml/2006/main">
  <p:sldMasterIdLst>
    <p:sldMasterId xmlns:r="http://schemas.openxmlformats.org/officeDocument/2006/relationships" id="2147483648" r:id="Rd55f549a4215452d"/>
  </p:sldMasterIdLst>
  <p:notesMasterIdLst>
    <p:notesMasterId xmlns:r="http://schemas.openxmlformats.org/officeDocument/2006/relationships" r:id="R2a24e96d5b094d29"/>
  </p:notesMasterIdLst>
  <p:sldIdLst>
    <p:sldId xmlns:r="http://schemas.openxmlformats.org/officeDocument/2006/relationships" id="256" r:id="R762ebe60252d453f"/>
    <p:sldId xmlns:r="http://schemas.openxmlformats.org/officeDocument/2006/relationships" id="257" r:id="R5ce986f4fcce49a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a0cf16bbe6f433b" /><Relationship Type="http://schemas.openxmlformats.org/officeDocument/2006/relationships/slideMaster" Target="/ppt/slideMasters/slideMaster1.xml" Id="Rd55f549a4215452d" /><Relationship Type="http://schemas.openxmlformats.org/officeDocument/2006/relationships/notesMaster" Target="/ppt/notesMasters/notesMaster1.xml" Id="R2a24e96d5b094d29" /><Relationship Type="http://schemas.openxmlformats.org/officeDocument/2006/relationships/presProps" Target="/ppt/presProps.xml" Id="Rc350edba1f1b45c8" /><Relationship Type="http://schemas.openxmlformats.org/officeDocument/2006/relationships/tableStyles" Target="/ppt/tableStyles.xml" Id="Raf1f118186c04dab" /><Relationship Type="http://schemas.openxmlformats.org/officeDocument/2006/relationships/slide" Target="/ppt/slides/slide1.xml" Id="R762ebe60252d453f" /><Relationship Type="http://schemas.openxmlformats.org/officeDocument/2006/relationships/slide" Target="/ppt/slides/slide2.xml" Id="R5ce986f4fcce49a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4698ce11cdd413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bbfafb729ad4693" /><Relationship Type="http://schemas.openxmlformats.org/officeDocument/2006/relationships/notesMaster" Target="/ppt/notesMasters/notesMaster1.xml" Id="R6293d0399b0d4a41" /></Relationships>
</file>

<file path=ppt/notesSlides/_rels/notesSlide2.xml.rels>&#65279;<?xml version="1.0" encoding="utf-8"?><Relationships xmlns="http://schemas.openxmlformats.org/package/2006/relationships"><Relationship Type="http://schemas.openxmlformats.org/officeDocument/2006/relationships/slide" Target="/ppt/slides/slide2.xml" Id="R0cc0bdc711484ff1" /><Relationship Type="http://schemas.openxmlformats.org/officeDocument/2006/relationships/notesMaster" Target="/ppt/notesMasters/notesMaster1.xml" Id="R580d8bb2081b4cd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light background and text layout. Create a consistent PPTX presentation with coordinated typography, colors and repeated layouts in WPS Presentation. Review how imported fonts and theme effects appear in the receiving application. No externally sourced artwork is used.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dark background and text layout. Create a consistent PPTX presentation with coordinated typography, colors and repeated layouts in WPS Presentation. Review how imported fonts and theme effects appear in the receiving application. No externally sourced artwork is used.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03a24006d934b1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4a358ade5054f8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102645e8dd744aa"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9c0682421bf478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b53f4b20c424c4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0dafc1c9e5943a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3584D0F-24AD-4AF7-A91E-8EC31EF62720}"/>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8A1EA61-6931-4E00-B626-82EF9589A9A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0A7F493-A666-4D91-A21B-69F2BAB94B6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423972A-7684-4DAC-8C60-C98EFC526A4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C607BCD-DA6E-4C65-8C66-920029BC9969}"/>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BF6FAD70-C03E-465A-8BE4-B479D977CA6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A430132-4F41-47F3-A8D3-752E4030F8E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E208DBD-BC78-442A-BF30-3E534B7BA22A}"/>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3DA9A8D-5EF0-453C-951D-BF7199F4B46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E5DF3C2-81F9-45CF-B836-50024493333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e908d5104d14ee9" /><Relationship Type="http://schemas.openxmlformats.org/officeDocument/2006/relationships/slideLayout" Target="/ppt/slideLayouts/slideLayout1.xml" Id="R4e9edec06444451f" /><Relationship Type="http://schemas.openxmlformats.org/officeDocument/2006/relationships/slideLayout" Target="/ppt/slideLayouts/slideLayout2.xml" Id="R07b6454c393b42cf" /><Relationship Type="http://schemas.openxmlformats.org/officeDocument/2006/relationships/slideLayout" Target="/ppt/slideLayouts/slideLayout3.xml" Id="Rca80494b987f4793" /><Relationship Type="http://schemas.openxmlformats.org/officeDocument/2006/relationships/slideLayout" Target="/ppt/slideLayouts/slideLayout4.xml" Id="Ra14989b8fcfe45c0" /><Relationship Type="http://schemas.openxmlformats.org/officeDocument/2006/relationships/slideLayout" Target="/ppt/slideLayouts/slideLayout5.xml" Id="Raab64db95380482f" /><Relationship Type="http://schemas.openxmlformats.org/officeDocument/2006/relationships/slideLayout" Target="/ppt/slideLayouts/slideLayout6.xml" Id="R8a4eaeb12fc44fa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e9edec06444451f"/>
    <p:sldLayoutId xmlns:r="http://schemas.openxmlformats.org/officeDocument/2006/relationships" id="2147483650" r:id="R07b6454c393b42cf"/>
    <p:sldLayoutId xmlns:r="http://schemas.openxmlformats.org/officeDocument/2006/relationships" id="2147483651" r:id="Rca80494b987f4793"/>
    <p:sldLayoutId xmlns:r="http://schemas.openxmlformats.org/officeDocument/2006/relationships" id="2147483652" r:id="Ra14989b8fcfe45c0"/>
    <p:sldLayoutId xmlns:r="http://schemas.openxmlformats.org/officeDocument/2006/relationships" id="2147483653" r:id="Raab64db95380482f"/>
    <p:sldLayoutId xmlns:r="http://schemas.openxmlformats.org/officeDocument/2006/relationships" id="2147483654" r:id="R8a4eaeb12fc44fa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eabecdf43dda4673" /><Relationship Type="http://schemas.openxmlformats.org/officeDocument/2006/relationships/notesSlide" Target="/ppt/notesSlides/notesSlide1.xml" Id="R1e3ae4fe80ac448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92ce3ec8abc4e40" /><Relationship Type="http://schemas.openxmlformats.org/officeDocument/2006/relationships/notesSlide" Target="/ppt/notesSlides/notesSlide2.xml" Id="R77cf97f1e42f4080" /></Relationships>
</file>

<file path=ppt/slides/slide1.xml><?xml version="1.0" encoding="utf-8"?>
<p:sld xmlns:p="http://schemas.openxmlformats.org/presentationml/2006/main">
  <p:cSld>
    <p:bg>
      <p:bgPr>
        <a:solidFill xmlns:a="http://schemas.openxmlformats.org/drawingml/2006/main">
          <a:srgbClr val="F8F7F2"/>
        </a:solidFill>
      </p:bgPr>
    </p:bg>
    <p:spTree>
      <p:nvGrpSpPr>
        <p:cNvPr id="1" name=""/>
        <p:cNvGrpSpPr/>
        <p:nvPr/>
      </p:nvGrpSpPr>
      <p:grpSpPr>
        <a:xfrm xmlns:a="http://schemas.openxmlformats.org/drawingml/2006/main"/>
      </p:grpSpPr>
      <p:sp>
        <p:nvSpPr>
          <p:cNvPr id="5" name="Light presentation background">
            <a:extLst xmlns:a="http://schemas.openxmlformats.org/drawingml/2006/main">
              <a:ext uri="{FF2B5EF4-FFF2-40B4-BE49-F238E27FC236}">
                <a16:creationId xmlns:a16="http://schemas.microsoft.com/office/drawing/2014/main" id="{44E7FA14-CE90-4E29-8943-C943A2FBCEC2}"/>
              </a:ext>
            </a:extLst>
          </p:cNvPr>
          <p:cNvSpPr>
            <a:spLocks xmlns:a="http://schemas.openxmlformats.org/drawingml/2006/main" noGrp="1"/>
          </p:cNvSpPr>
          <p:nvPr/>
        </p:nvSpPr>
        <p:spPr>
          <a:xfrm xmlns:a="http://schemas.openxmlformats.org/drawingml/2006/main">
            <a:off x="666750" y="1095375"/>
            <a:ext cx="10858500" cy="1285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050" b="1">
                <a:solidFill>
                  <a:srgbClr val="172B42"/>
                </a:solidFill>
                <a:latin typeface="Arial"/>
                <a:ea typeface="Arial"/>
                <a:cs typeface="Arial"/>
              </a:defRPr>
            </a:defPPr>
            <a:lvl1pPr algn="l">
              <a:defRPr sz="4050" b="1">
                <a:solidFill>
                  <a:srgbClr val="172B42"/>
                </a:solidFill>
                <a:latin typeface="Arial"/>
                <a:ea typeface="Arial"/>
                <a:cs typeface="Arial"/>
              </a:defRPr>
            </a:lvl1pPr>
            <a:lvl2pPr algn="l">
              <a:defRPr sz="4050" b="1">
                <a:solidFill>
                  <a:srgbClr val="172B42"/>
                </a:solidFill>
                <a:latin typeface="Arial"/>
                <a:ea typeface="Arial"/>
                <a:cs typeface="Arial"/>
              </a:defRPr>
            </a:lvl2pPr>
            <a:lvl3pPr algn="l">
              <a:defRPr sz="4050" b="1">
                <a:solidFill>
                  <a:srgbClr val="172B42"/>
                </a:solidFill>
                <a:latin typeface="Arial"/>
                <a:ea typeface="Arial"/>
                <a:cs typeface="Arial"/>
              </a:defRPr>
            </a:lvl3pPr>
            <a:lvl4pPr algn="l">
              <a:defRPr sz="4050" b="1">
                <a:solidFill>
                  <a:srgbClr val="172B42"/>
                </a:solidFill>
                <a:latin typeface="Arial"/>
                <a:ea typeface="Arial"/>
                <a:cs typeface="Arial"/>
              </a:defRPr>
            </a:lvl4pPr>
            <a:lvl5pPr algn="l">
              <a:defRPr sz="4050" b="1">
                <a:solidFill>
                  <a:srgbClr val="172B42"/>
                </a:solidFill>
                <a:latin typeface="Arial"/>
                <a:ea typeface="Arial"/>
                <a:cs typeface="Arial"/>
              </a:defRPr>
            </a:lvl5pPr>
            <a:lvl6pPr algn="l">
              <a:defRPr sz="4050" b="1">
                <a:solidFill>
                  <a:srgbClr val="172B42"/>
                </a:solidFill>
                <a:latin typeface="Arial"/>
                <a:ea typeface="Arial"/>
                <a:cs typeface="Arial"/>
              </a:defRPr>
            </a:lvl6pPr>
            <a:lvl7pPr algn="l">
              <a:defRPr sz="4050" b="1">
                <a:solidFill>
                  <a:srgbClr val="172B42"/>
                </a:solidFill>
                <a:latin typeface="Arial"/>
                <a:ea typeface="Arial"/>
                <a:cs typeface="Arial"/>
              </a:defRPr>
            </a:lvl7pPr>
            <a:lvl8pPr algn="l">
              <a:defRPr sz="4050" b="1">
                <a:solidFill>
                  <a:srgbClr val="172B42"/>
                </a:solidFill>
                <a:latin typeface="Arial"/>
                <a:ea typeface="Arial"/>
                <a:cs typeface="Arial"/>
              </a:defRPr>
            </a:lvl8pPr>
            <a:lvl9pPr algn="l">
              <a:defRPr sz="4050" b="1">
                <a:solidFill>
                  <a:srgbClr val="172B42"/>
                </a:solidFill>
                <a:latin typeface="Arial"/>
                <a:ea typeface="Arial"/>
                <a:cs typeface="Arial"/>
              </a:defRPr>
            </a:lvl9pPr>
          </a:lstStyle>
          <a:p xmlns:a="http://schemas.openxmlformats.org/drawingml/2006/main">
            <a:pPr algn="l">
              <a:defRPr sz="4050" b="1">
                <a:solidFill>
                  <a:srgbClr val="172B42"/>
                </a:solidFill>
                <a:latin typeface="Arial"/>
                <a:ea typeface="Arial"/>
                <a:cs typeface="Arial"/>
              </a:defRPr>
            </a:pPr>
            <a:r>
              <a:rPr sz="4050" b="1">
                <a:solidFill>
                  <a:srgbClr val="172B42"/>
                </a:solidFill>
                <a:latin typeface="Arial"/>
                <a:ea typeface="Arial"/>
                <a:cs typeface="Arial"/>
              </a:rPr>
              <a:t>Light presentation background</a:t>
            </a:r>
          </a:p>
        </p:txBody>
      </p:sp>
      <p:sp>
        <p:nvSpPr>
          <p:cNvPr id="2" name="Your presentation title">
            <a:extLst xmlns:a="http://schemas.openxmlformats.org/drawingml/2006/main">
              <a:ext uri="{FF2B5EF4-FFF2-40B4-BE49-F238E27FC236}">
                <a16:creationId xmlns:a16="http://schemas.microsoft.com/office/drawing/2014/main" id="{C230D53D-E9A5-471B-A70B-7E210D61E061}"/>
              </a:ext>
            </a:extLst>
          </p:cNvPr>
          <p:cNvSpPr>
            <a:spLocks xmlns:a="http://schemas.openxmlformats.org/drawingml/2006/main" noGrp="1"/>
          </p:cNvSpPr>
          <p:nvPr/>
        </p:nvSpPr>
        <p:spPr>
          <a:xfrm xmlns:a="http://schemas.openxmlformats.org/drawingml/2006/main">
            <a:off x="695325" y="3143250"/>
            <a:ext cx="10668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50" b="1">
                <a:solidFill>
                  <a:srgbClr val="2C5974"/>
                </a:solidFill>
                <a:latin typeface="Arial"/>
                <a:ea typeface="Arial"/>
                <a:cs typeface="Arial"/>
              </a:defRPr>
            </a:defPPr>
            <a:lvl1pPr algn="l">
              <a:defRPr sz="3450" b="1">
                <a:solidFill>
                  <a:srgbClr val="2C5974"/>
                </a:solidFill>
                <a:latin typeface="Arial"/>
                <a:ea typeface="Arial"/>
                <a:cs typeface="Arial"/>
              </a:defRPr>
            </a:lvl1pPr>
            <a:lvl2pPr algn="l">
              <a:defRPr sz="3450" b="1">
                <a:solidFill>
                  <a:srgbClr val="2C5974"/>
                </a:solidFill>
                <a:latin typeface="Arial"/>
                <a:ea typeface="Arial"/>
                <a:cs typeface="Arial"/>
              </a:defRPr>
            </a:lvl2pPr>
            <a:lvl3pPr algn="l">
              <a:defRPr sz="3450" b="1">
                <a:solidFill>
                  <a:srgbClr val="2C5974"/>
                </a:solidFill>
                <a:latin typeface="Arial"/>
                <a:ea typeface="Arial"/>
                <a:cs typeface="Arial"/>
              </a:defRPr>
            </a:lvl3pPr>
            <a:lvl4pPr algn="l">
              <a:defRPr sz="3450" b="1">
                <a:solidFill>
                  <a:srgbClr val="2C5974"/>
                </a:solidFill>
                <a:latin typeface="Arial"/>
                <a:ea typeface="Arial"/>
                <a:cs typeface="Arial"/>
              </a:defRPr>
            </a:lvl4pPr>
            <a:lvl5pPr algn="l">
              <a:defRPr sz="3450" b="1">
                <a:solidFill>
                  <a:srgbClr val="2C5974"/>
                </a:solidFill>
                <a:latin typeface="Arial"/>
                <a:ea typeface="Arial"/>
                <a:cs typeface="Arial"/>
              </a:defRPr>
            </a:lvl5pPr>
            <a:lvl6pPr algn="l">
              <a:defRPr sz="3450" b="1">
                <a:solidFill>
                  <a:srgbClr val="2C5974"/>
                </a:solidFill>
                <a:latin typeface="Arial"/>
                <a:ea typeface="Arial"/>
                <a:cs typeface="Arial"/>
              </a:defRPr>
            </a:lvl6pPr>
            <a:lvl7pPr algn="l">
              <a:defRPr sz="3450" b="1">
                <a:solidFill>
                  <a:srgbClr val="2C5974"/>
                </a:solidFill>
                <a:latin typeface="Arial"/>
                <a:ea typeface="Arial"/>
                <a:cs typeface="Arial"/>
              </a:defRPr>
            </a:lvl7pPr>
            <a:lvl8pPr algn="l">
              <a:defRPr sz="3450" b="1">
                <a:solidFill>
                  <a:srgbClr val="2C5974"/>
                </a:solidFill>
                <a:latin typeface="Arial"/>
                <a:ea typeface="Arial"/>
                <a:cs typeface="Arial"/>
              </a:defRPr>
            </a:lvl8pPr>
            <a:lvl9pPr algn="l">
              <a:defRPr sz="3450" b="1">
                <a:solidFill>
                  <a:srgbClr val="2C5974"/>
                </a:solidFill>
                <a:latin typeface="Arial"/>
                <a:ea typeface="Arial"/>
                <a:cs typeface="Arial"/>
              </a:defRPr>
            </a:lvl9pPr>
          </a:lstStyle>
          <a:p xmlns:a="http://schemas.openxmlformats.org/drawingml/2006/main">
            <a:pPr algn="l">
              <a:defRPr sz="3450" b="1">
                <a:solidFill>
                  <a:srgbClr val="2C5974"/>
                </a:solidFill>
                <a:latin typeface="Arial"/>
                <a:ea typeface="Arial"/>
                <a:cs typeface="Arial"/>
              </a:defRPr>
            </a:pPr>
            <a:r>
              <a:rPr sz="3450" b="1">
                <a:solidFill>
                  <a:srgbClr val="2C5974"/>
                </a:solidFill>
                <a:latin typeface="Arial"/>
                <a:ea typeface="Arial"/>
                <a:cs typeface="Arial"/>
              </a:rPr>
              <a:t>Your presentation title</a:t>
            </a:r>
          </a:p>
        </p:txBody>
      </p:sp>
      <p:sp>
        <p:nvSpPr>
          <p:cNvPr id="3" name="Replace this text with the content for your a">
            <a:extLst xmlns:a="http://schemas.openxmlformats.org/drawingml/2006/main">
              <a:ext uri="{FF2B5EF4-FFF2-40B4-BE49-F238E27FC236}">
                <a16:creationId xmlns:a16="http://schemas.microsoft.com/office/drawing/2014/main" id="{58F33505-7011-4EAD-BC00-861D1DE649EF}"/>
              </a:ext>
            </a:extLst>
          </p:cNvPr>
          <p:cNvSpPr>
            <a:spLocks xmlns:a="http://schemas.openxmlformats.org/drawingml/2006/main" noGrp="1"/>
          </p:cNvSpPr>
          <p:nvPr/>
        </p:nvSpPr>
        <p:spPr>
          <a:xfrm xmlns:a="http://schemas.openxmlformats.org/drawingml/2006/main">
            <a:off x="714375" y="4572000"/>
            <a:ext cx="10287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526275"/>
                </a:solidFill>
                <a:latin typeface="Arial"/>
                <a:ea typeface="Arial"/>
                <a:cs typeface="Arial"/>
              </a:defRPr>
            </a:defPPr>
            <a:lvl1pPr algn="l">
              <a:defRPr sz="2100" b="0">
                <a:solidFill>
                  <a:srgbClr val="526275"/>
                </a:solidFill>
                <a:latin typeface="Arial"/>
                <a:ea typeface="Arial"/>
                <a:cs typeface="Arial"/>
              </a:defRPr>
            </a:lvl1pPr>
            <a:lvl2pPr algn="l">
              <a:defRPr sz="2100" b="0">
                <a:solidFill>
                  <a:srgbClr val="526275"/>
                </a:solidFill>
                <a:latin typeface="Arial"/>
                <a:ea typeface="Arial"/>
                <a:cs typeface="Arial"/>
              </a:defRPr>
            </a:lvl2pPr>
            <a:lvl3pPr algn="l">
              <a:defRPr sz="2100" b="0">
                <a:solidFill>
                  <a:srgbClr val="526275"/>
                </a:solidFill>
                <a:latin typeface="Arial"/>
                <a:ea typeface="Arial"/>
                <a:cs typeface="Arial"/>
              </a:defRPr>
            </a:lvl3pPr>
            <a:lvl4pPr algn="l">
              <a:defRPr sz="2100" b="0">
                <a:solidFill>
                  <a:srgbClr val="526275"/>
                </a:solidFill>
                <a:latin typeface="Arial"/>
                <a:ea typeface="Arial"/>
                <a:cs typeface="Arial"/>
              </a:defRPr>
            </a:lvl4pPr>
            <a:lvl5pPr algn="l">
              <a:defRPr sz="2100" b="0">
                <a:solidFill>
                  <a:srgbClr val="526275"/>
                </a:solidFill>
                <a:latin typeface="Arial"/>
                <a:ea typeface="Arial"/>
                <a:cs typeface="Arial"/>
              </a:defRPr>
            </a:lvl5pPr>
            <a:lvl6pPr algn="l">
              <a:defRPr sz="2100" b="0">
                <a:solidFill>
                  <a:srgbClr val="526275"/>
                </a:solidFill>
                <a:latin typeface="Arial"/>
                <a:ea typeface="Arial"/>
                <a:cs typeface="Arial"/>
              </a:defRPr>
            </a:lvl6pPr>
            <a:lvl7pPr algn="l">
              <a:defRPr sz="2100" b="0">
                <a:solidFill>
                  <a:srgbClr val="526275"/>
                </a:solidFill>
                <a:latin typeface="Arial"/>
                <a:ea typeface="Arial"/>
                <a:cs typeface="Arial"/>
              </a:defRPr>
            </a:lvl7pPr>
            <a:lvl8pPr algn="l">
              <a:defRPr sz="2100" b="0">
                <a:solidFill>
                  <a:srgbClr val="526275"/>
                </a:solidFill>
                <a:latin typeface="Arial"/>
                <a:ea typeface="Arial"/>
                <a:cs typeface="Arial"/>
              </a:defRPr>
            </a:lvl8pPr>
            <a:lvl9pPr algn="l">
              <a:defRPr sz="2100" b="0">
                <a:solidFill>
                  <a:srgbClr val="526275"/>
                </a:solidFill>
                <a:latin typeface="Arial"/>
                <a:ea typeface="Arial"/>
                <a:cs typeface="Arial"/>
              </a:defRPr>
            </a:lvl9pPr>
          </a:lstStyle>
          <a:p xmlns:a="http://schemas.openxmlformats.org/drawingml/2006/main">
            <a:pPr algn="l">
              <a:defRPr sz="2100" b="0">
                <a:solidFill>
                  <a:srgbClr val="526275"/>
                </a:solidFill>
                <a:latin typeface="Arial"/>
                <a:ea typeface="Arial"/>
                <a:cs typeface="Arial"/>
              </a:defRPr>
            </a:pPr>
            <a:r>
              <a:rPr sz="2100" b="0">
                <a:solidFill>
                  <a:srgbClr val="526275"/>
                </a:solidFill>
                <a:latin typeface="Arial"/>
                <a:ea typeface="Arial"/>
                <a:cs typeface="Arial"/>
              </a:rPr>
              <a:t>Replace this text with the content for your audience.</a:t>
            </a:r>
          </a:p>
        </p:txBody>
      </p:sp>
      <p:sp>
        <p:nvSpPr>
          <p:cNvPr id="4" name="English editable theme practice. Review contr">
            <a:extLst xmlns:a="http://schemas.openxmlformats.org/drawingml/2006/main">
              <a:ext uri="{FF2B5EF4-FFF2-40B4-BE49-F238E27FC236}">
                <a16:creationId xmlns:a16="http://schemas.microsoft.com/office/drawing/2014/main" id="{790E7F31-0383-4301-9BD8-E80785FE4F09}"/>
              </a:ext>
            </a:extLst>
          </p:cNvPr>
          <p:cNvSpPr>
            <a:spLocks xmlns:a="http://schemas.openxmlformats.org/drawingml/2006/main" noGrp="1"/>
          </p:cNvSpPr>
          <p:nvPr/>
        </p:nvSpPr>
        <p:spPr>
          <a:xfrm xmlns:a="http://schemas.openxmlformats.org/drawingml/2006/main">
            <a:off x="714375" y="6191250"/>
            <a:ext cx="1066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350" b="0">
                <a:solidFill>
                  <a:srgbClr val="526275"/>
                </a:solidFill>
                <a:latin typeface="Arial"/>
                <a:ea typeface="Arial"/>
                <a:cs typeface="Arial"/>
              </a:defRPr>
            </a:defPPr>
            <a:lvl1pPr algn="l">
              <a:defRPr sz="1350" b="0">
                <a:solidFill>
                  <a:srgbClr val="526275"/>
                </a:solidFill>
                <a:latin typeface="Arial"/>
                <a:ea typeface="Arial"/>
                <a:cs typeface="Arial"/>
              </a:defRPr>
            </a:lvl1pPr>
            <a:lvl2pPr algn="l">
              <a:defRPr sz="1350" b="0">
                <a:solidFill>
                  <a:srgbClr val="526275"/>
                </a:solidFill>
                <a:latin typeface="Arial"/>
                <a:ea typeface="Arial"/>
                <a:cs typeface="Arial"/>
              </a:defRPr>
            </a:lvl2pPr>
            <a:lvl3pPr algn="l">
              <a:defRPr sz="1350" b="0">
                <a:solidFill>
                  <a:srgbClr val="526275"/>
                </a:solidFill>
                <a:latin typeface="Arial"/>
                <a:ea typeface="Arial"/>
                <a:cs typeface="Arial"/>
              </a:defRPr>
            </a:lvl3pPr>
            <a:lvl4pPr algn="l">
              <a:defRPr sz="1350" b="0">
                <a:solidFill>
                  <a:srgbClr val="526275"/>
                </a:solidFill>
                <a:latin typeface="Arial"/>
                <a:ea typeface="Arial"/>
                <a:cs typeface="Arial"/>
              </a:defRPr>
            </a:lvl4pPr>
            <a:lvl5pPr algn="l">
              <a:defRPr sz="1350" b="0">
                <a:solidFill>
                  <a:srgbClr val="526275"/>
                </a:solidFill>
                <a:latin typeface="Arial"/>
                <a:ea typeface="Arial"/>
                <a:cs typeface="Arial"/>
              </a:defRPr>
            </a:lvl5pPr>
            <a:lvl6pPr algn="l">
              <a:defRPr sz="1350" b="0">
                <a:solidFill>
                  <a:srgbClr val="526275"/>
                </a:solidFill>
                <a:latin typeface="Arial"/>
                <a:ea typeface="Arial"/>
                <a:cs typeface="Arial"/>
              </a:defRPr>
            </a:lvl6pPr>
            <a:lvl7pPr algn="l">
              <a:defRPr sz="1350" b="0">
                <a:solidFill>
                  <a:srgbClr val="526275"/>
                </a:solidFill>
                <a:latin typeface="Arial"/>
                <a:ea typeface="Arial"/>
                <a:cs typeface="Arial"/>
              </a:defRPr>
            </a:lvl7pPr>
            <a:lvl8pPr algn="l">
              <a:defRPr sz="1350" b="0">
                <a:solidFill>
                  <a:srgbClr val="526275"/>
                </a:solidFill>
                <a:latin typeface="Arial"/>
                <a:ea typeface="Arial"/>
                <a:cs typeface="Arial"/>
              </a:defRPr>
            </a:lvl8pPr>
            <a:lvl9pPr algn="l">
              <a:defRPr sz="1350" b="0">
                <a:solidFill>
                  <a:srgbClr val="526275"/>
                </a:solidFill>
                <a:latin typeface="Arial"/>
                <a:ea typeface="Arial"/>
                <a:cs typeface="Arial"/>
              </a:defRPr>
            </a:lvl9pPr>
          </a:lstStyle>
          <a:p xmlns:a="http://schemas.openxmlformats.org/drawingml/2006/main">
            <a:pPr algn="l">
              <a:defRPr sz="1350" b="0">
                <a:solidFill>
                  <a:srgbClr val="526275"/>
                </a:solidFill>
                <a:latin typeface="Arial"/>
                <a:ea typeface="Arial"/>
                <a:cs typeface="Arial"/>
              </a:defRPr>
            </a:pPr>
            <a:r>
              <a:rPr sz="1350" b="0">
                <a:solidFill>
                  <a:srgbClr val="526275"/>
                </a:solidFill>
                <a:latin typeface="Arial"/>
                <a:ea typeface="Arial"/>
                <a:cs typeface="Arial"/>
              </a:rPr>
              <a:t>English editable theme practice. Review contrast on the target display.</a:t>
            </a:r>
          </a:p>
        </p:txBody>
      </p:sp>
    </p:spTree>
    <p:extLst>
      <p:ext uri="{BB962C8B-B14F-4D97-AF65-F5344CB8AC3E}">
        <p14:creationId xmlns:p14="http://schemas.microsoft.com/office/powerpoint/2010/main" val="1273411740"/>
      </p:ext>
    </p:extLst>
  </p:cSld>
</p:sld>
</file>

<file path=ppt/slides/slide2.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5" name="Dark presentation background">
            <a:extLst xmlns:a="http://schemas.openxmlformats.org/drawingml/2006/main">
              <a:ext uri="{FF2B5EF4-FFF2-40B4-BE49-F238E27FC236}">
                <a16:creationId xmlns:a16="http://schemas.microsoft.com/office/drawing/2014/main" id="{2B7FC4C4-7589-4AB2-B9CC-38FC1E2AACE8}"/>
              </a:ext>
            </a:extLst>
          </p:cNvPr>
          <p:cNvSpPr>
            <a:spLocks xmlns:a="http://schemas.openxmlformats.org/drawingml/2006/main" noGrp="1"/>
          </p:cNvSpPr>
          <p:nvPr/>
        </p:nvSpPr>
        <p:spPr>
          <a:xfrm xmlns:a="http://schemas.openxmlformats.org/drawingml/2006/main">
            <a:off x="666750" y="1095375"/>
            <a:ext cx="10858500" cy="1285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050" b="1">
                <a:solidFill>
                  <a:srgbClr val="FFFFFF"/>
                </a:solidFill>
                <a:latin typeface="Arial"/>
                <a:ea typeface="Arial"/>
                <a:cs typeface="Arial"/>
              </a:defRPr>
            </a:defPPr>
            <a:lvl1pPr algn="l">
              <a:defRPr sz="4050" b="1">
                <a:solidFill>
                  <a:srgbClr val="FFFFFF"/>
                </a:solidFill>
                <a:latin typeface="Arial"/>
                <a:ea typeface="Arial"/>
                <a:cs typeface="Arial"/>
              </a:defRPr>
            </a:lvl1pPr>
            <a:lvl2pPr algn="l">
              <a:defRPr sz="4050" b="1">
                <a:solidFill>
                  <a:srgbClr val="FFFFFF"/>
                </a:solidFill>
                <a:latin typeface="Arial"/>
                <a:ea typeface="Arial"/>
                <a:cs typeface="Arial"/>
              </a:defRPr>
            </a:lvl2pPr>
            <a:lvl3pPr algn="l">
              <a:defRPr sz="4050" b="1">
                <a:solidFill>
                  <a:srgbClr val="FFFFFF"/>
                </a:solidFill>
                <a:latin typeface="Arial"/>
                <a:ea typeface="Arial"/>
                <a:cs typeface="Arial"/>
              </a:defRPr>
            </a:lvl3pPr>
            <a:lvl4pPr algn="l">
              <a:defRPr sz="4050" b="1">
                <a:solidFill>
                  <a:srgbClr val="FFFFFF"/>
                </a:solidFill>
                <a:latin typeface="Arial"/>
                <a:ea typeface="Arial"/>
                <a:cs typeface="Arial"/>
              </a:defRPr>
            </a:lvl4pPr>
            <a:lvl5pPr algn="l">
              <a:defRPr sz="4050" b="1">
                <a:solidFill>
                  <a:srgbClr val="FFFFFF"/>
                </a:solidFill>
                <a:latin typeface="Arial"/>
                <a:ea typeface="Arial"/>
                <a:cs typeface="Arial"/>
              </a:defRPr>
            </a:lvl5pPr>
            <a:lvl6pPr algn="l">
              <a:defRPr sz="4050" b="1">
                <a:solidFill>
                  <a:srgbClr val="FFFFFF"/>
                </a:solidFill>
                <a:latin typeface="Arial"/>
                <a:ea typeface="Arial"/>
                <a:cs typeface="Arial"/>
              </a:defRPr>
            </a:lvl6pPr>
            <a:lvl7pPr algn="l">
              <a:defRPr sz="4050" b="1">
                <a:solidFill>
                  <a:srgbClr val="FFFFFF"/>
                </a:solidFill>
                <a:latin typeface="Arial"/>
                <a:ea typeface="Arial"/>
                <a:cs typeface="Arial"/>
              </a:defRPr>
            </a:lvl7pPr>
            <a:lvl8pPr algn="l">
              <a:defRPr sz="4050" b="1">
                <a:solidFill>
                  <a:srgbClr val="FFFFFF"/>
                </a:solidFill>
                <a:latin typeface="Arial"/>
                <a:ea typeface="Arial"/>
                <a:cs typeface="Arial"/>
              </a:defRPr>
            </a:lvl8pPr>
            <a:lvl9pPr algn="l">
              <a:defRPr sz="4050" b="1">
                <a:solidFill>
                  <a:srgbClr val="FFFFFF"/>
                </a:solidFill>
                <a:latin typeface="Arial"/>
                <a:ea typeface="Arial"/>
                <a:cs typeface="Arial"/>
              </a:defRPr>
            </a:lvl9pPr>
          </a:lstStyle>
          <a:p xmlns:a="http://schemas.openxmlformats.org/drawingml/2006/main">
            <a:pPr algn="l">
              <a:defRPr sz="4050" b="1">
                <a:solidFill>
                  <a:srgbClr val="FFFFFF"/>
                </a:solidFill>
                <a:latin typeface="Arial"/>
                <a:ea typeface="Arial"/>
                <a:cs typeface="Arial"/>
              </a:defRPr>
            </a:pPr>
            <a:r>
              <a:rPr sz="4050" b="1">
                <a:solidFill>
                  <a:srgbClr val="FFFFFF"/>
                </a:solidFill>
                <a:latin typeface="Arial"/>
                <a:ea typeface="Arial"/>
                <a:cs typeface="Arial"/>
              </a:rPr>
              <a:t>Dark presentation background</a:t>
            </a:r>
          </a:p>
        </p:txBody>
      </p:sp>
      <p:sp>
        <p:nvSpPr>
          <p:cNvPr id="2" name="Your presentation title">
            <a:extLst xmlns:a="http://schemas.openxmlformats.org/drawingml/2006/main">
              <a:ext uri="{FF2B5EF4-FFF2-40B4-BE49-F238E27FC236}">
                <a16:creationId xmlns:a16="http://schemas.microsoft.com/office/drawing/2014/main" id="{1D776A5E-63B8-48B9-AF32-DC54FD7CC125}"/>
              </a:ext>
            </a:extLst>
          </p:cNvPr>
          <p:cNvSpPr>
            <a:spLocks xmlns:a="http://schemas.openxmlformats.org/drawingml/2006/main" noGrp="1"/>
          </p:cNvSpPr>
          <p:nvPr/>
        </p:nvSpPr>
        <p:spPr>
          <a:xfrm xmlns:a="http://schemas.openxmlformats.org/drawingml/2006/main">
            <a:off x="695325" y="3143250"/>
            <a:ext cx="106680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50" b="1">
                <a:solidFill>
                  <a:srgbClr val="C8E7EF"/>
                </a:solidFill>
                <a:latin typeface="Arial"/>
                <a:ea typeface="Arial"/>
                <a:cs typeface="Arial"/>
              </a:defRPr>
            </a:defPPr>
            <a:lvl1pPr algn="l">
              <a:defRPr sz="3450" b="1">
                <a:solidFill>
                  <a:srgbClr val="C8E7EF"/>
                </a:solidFill>
                <a:latin typeface="Arial"/>
                <a:ea typeface="Arial"/>
                <a:cs typeface="Arial"/>
              </a:defRPr>
            </a:lvl1pPr>
            <a:lvl2pPr algn="l">
              <a:defRPr sz="3450" b="1">
                <a:solidFill>
                  <a:srgbClr val="C8E7EF"/>
                </a:solidFill>
                <a:latin typeface="Arial"/>
                <a:ea typeface="Arial"/>
                <a:cs typeface="Arial"/>
              </a:defRPr>
            </a:lvl2pPr>
            <a:lvl3pPr algn="l">
              <a:defRPr sz="3450" b="1">
                <a:solidFill>
                  <a:srgbClr val="C8E7EF"/>
                </a:solidFill>
                <a:latin typeface="Arial"/>
                <a:ea typeface="Arial"/>
                <a:cs typeface="Arial"/>
              </a:defRPr>
            </a:lvl3pPr>
            <a:lvl4pPr algn="l">
              <a:defRPr sz="3450" b="1">
                <a:solidFill>
                  <a:srgbClr val="C8E7EF"/>
                </a:solidFill>
                <a:latin typeface="Arial"/>
                <a:ea typeface="Arial"/>
                <a:cs typeface="Arial"/>
              </a:defRPr>
            </a:lvl4pPr>
            <a:lvl5pPr algn="l">
              <a:defRPr sz="3450" b="1">
                <a:solidFill>
                  <a:srgbClr val="C8E7EF"/>
                </a:solidFill>
                <a:latin typeface="Arial"/>
                <a:ea typeface="Arial"/>
                <a:cs typeface="Arial"/>
              </a:defRPr>
            </a:lvl5pPr>
            <a:lvl6pPr algn="l">
              <a:defRPr sz="3450" b="1">
                <a:solidFill>
                  <a:srgbClr val="C8E7EF"/>
                </a:solidFill>
                <a:latin typeface="Arial"/>
                <a:ea typeface="Arial"/>
                <a:cs typeface="Arial"/>
              </a:defRPr>
            </a:lvl6pPr>
            <a:lvl7pPr algn="l">
              <a:defRPr sz="3450" b="1">
                <a:solidFill>
                  <a:srgbClr val="C8E7EF"/>
                </a:solidFill>
                <a:latin typeface="Arial"/>
                <a:ea typeface="Arial"/>
                <a:cs typeface="Arial"/>
              </a:defRPr>
            </a:lvl7pPr>
            <a:lvl8pPr algn="l">
              <a:defRPr sz="3450" b="1">
                <a:solidFill>
                  <a:srgbClr val="C8E7EF"/>
                </a:solidFill>
                <a:latin typeface="Arial"/>
                <a:ea typeface="Arial"/>
                <a:cs typeface="Arial"/>
              </a:defRPr>
            </a:lvl8pPr>
            <a:lvl9pPr algn="l">
              <a:defRPr sz="3450" b="1">
                <a:solidFill>
                  <a:srgbClr val="C8E7EF"/>
                </a:solidFill>
                <a:latin typeface="Arial"/>
                <a:ea typeface="Arial"/>
                <a:cs typeface="Arial"/>
              </a:defRPr>
            </a:lvl9pPr>
          </a:lstStyle>
          <a:p xmlns:a="http://schemas.openxmlformats.org/drawingml/2006/main">
            <a:pPr algn="l">
              <a:defRPr sz="3450" b="1">
                <a:solidFill>
                  <a:srgbClr val="C8E7EF"/>
                </a:solidFill>
                <a:latin typeface="Arial"/>
                <a:ea typeface="Arial"/>
                <a:cs typeface="Arial"/>
              </a:defRPr>
            </a:pPr>
            <a:r>
              <a:rPr sz="3450" b="1">
                <a:solidFill>
                  <a:srgbClr val="C8E7EF"/>
                </a:solidFill>
                <a:latin typeface="Arial"/>
                <a:ea typeface="Arial"/>
                <a:cs typeface="Arial"/>
              </a:rPr>
              <a:t>Your presentation title</a:t>
            </a:r>
          </a:p>
        </p:txBody>
      </p:sp>
      <p:sp>
        <p:nvSpPr>
          <p:cNvPr id="3" name="Replace this text with the content for your a">
            <a:extLst xmlns:a="http://schemas.openxmlformats.org/drawingml/2006/main">
              <a:ext uri="{FF2B5EF4-FFF2-40B4-BE49-F238E27FC236}">
                <a16:creationId xmlns:a16="http://schemas.microsoft.com/office/drawing/2014/main" id="{A8B5EBFD-6BB5-41C7-8E10-35FDD752FDD7}"/>
              </a:ext>
            </a:extLst>
          </p:cNvPr>
          <p:cNvSpPr>
            <a:spLocks xmlns:a="http://schemas.openxmlformats.org/drawingml/2006/main" noGrp="1"/>
          </p:cNvSpPr>
          <p:nvPr/>
        </p:nvSpPr>
        <p:spPr>
          <a:xfrm xmlns:a="http://schemas.openxmlformats.org/drawingml/2006/main">
            <a:off x="714375" y="4572000"/>
            <a:ext cx="10287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Replace this text with the content for your audience.</a:t>
            </a:r>
          </a:p>
        </p:txBody>
      </p:sp>
      <p:sp>
        <p:nvSpPr>
          <p:cNvPr id="4" name="English editable theme practice. Review contr">
            <a:extLst xmlns:a="http://schemas.openxmlformats.org/drawingml/2006/main">
              <a:ext uri="{FF2B5EF4-FFF2-40B4-BE49-F238E27FC236}">
                <a16:creationId xmlns:a16="http://schemas.microsoft.com/office/drawing/2014/main" id="{6F4A818B-A8EA-4641-AF05-296A6976714E}"/>
              </a:ext>
            </a:extLst>
          </p:cNvPr>
          <p:cNvSpPr>
            <a:spLocks xmlns:a="http://schemas.openxmlformats.org/drawingml/2006/main" noGrp="1"/>
          </p:cNvSpPr>
          <p:nvPr/>
        </p:nvSpPr>
        <p:spPr>
          <a:xfrm xmlns:a="http://schemas.openxmlformats.org/drawingml/2006/main">
            <a:off x="714375" y="6191250"/>
            <a:ext cx="106680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350" b="0">
                <a:solidFill>
                  <a:srgbClr val="D9E6EB"/>
                </a:solidFill>
                <a:latin typeface="Arial"/>
                <a:ea typeface="Arial"/>
                <a:cs typeface="Arial"/>
              </a:defRPr>
            </a:defPPr>
            <a:lvl1pPr algn="l">
              <a:defRPr sz="1350" b="0">
                <a:solidFill>
                  <a:srgbClr val="D9E6EB"/>
                </a:solidFill>
                <a:latin typeface="Arial"/>
                <a:ea typeface="Arial"/>
                <a:cs typeface="Arial"/>
              </a:defRPr>
            </a:lvl1pPr>
            <a:lvl2pPr algn="l">
              <a:defRPr sz="1350" b="0">
                <a:solidFill>
                  <a:srgbClr val="D9E6EB"/>
                </a:solidFill>
                <a:latin typeface="Arial"/>
                <a:ea typeface="Arial"/>
                <a:cs typeface="Arial"/>
              </a:defRPr>
            </a:lvl2pPr>
            <a:lvl3pPr algn="l">
              <a:defRPr sz="1350" b="0">
                <a:solidFill>
                  <a:srgbClr val="D9E6EB"/>
                </a:solidFill>
                <a:latin typeface="Arial"/>
                <a:ea typeface="Arial"/>
                <a:cs typeface="Arial"/>
              </a:defRPr>
            </a:lvl3pPr>
            <a:lvl4pPr algn="l">
              <a:defRPr sz="1350" b="0">
                <a:solidFill>
                  <a:srgbClr val="D9E6EB"/>
                </a:solidFill>
                <a:latin typeface="Arial"/>
                <a:ea typeface="Arial"/>
                <a:cs typeface="Arial"/>
              </a:defRPr>
            </a:lvl4pPr>
            <a:lvl5pPr algn="l">
              <a:defRPr sz="1350" b="0">
                <a:solidFill>
                  <a:srgbClr val="D9E6EB"/>
                </a:solidFill>
                <a:latin typeface="Arial"/>
                <a:ea typeface="Arial"/>
                <a:cs typeface="Arial"/>
              </a:defRPr>
            </a:lvl5pPr>
            <a:lvl6pPr algn="l">
              <a:defRPr sz="1350" b="0">
                <a:solidFill>
                  <a:srgbClr val="D9E6EB"/>
                </a:solidFill>
                <a:latin typeface="Arial"/>
                <a:ea typeface="Arial"/>
                <a:cs typeface="Arial"/>
              </a:defRPr>
            </a:lvl6pPr>
            <a:lvl7pPr algn="l">
              <a:defRPr sz="1350" b="0">
                <a:solidFill>
                  <a:srgbClr val="D9E6EB"/>
                </a:solidFill>
                <a:latin typeface="Arial"/>
                <a:ea typeface="Arial"/>
                <a:cs typeface="Arial"/>
              </a:defRPr>
            </a:lvl7pPr>
            <a:lvl8pPr algn="l">
              <a:defRPr sz="1350" b="0">
                <a:solidFill>
                  <a:srgbClr val="D9E6EB"/>
                </a:solidFill>
                <a:latin typeface="Arial"/>
                <a:ea typeface="Arial"/>
                <a:cs typeface="Arial"/>
              </a:defRPr>
            </a:lvl8pPr>
            <a:lvl9pPr algn="l">
              <a:defRPr sz="1350" b="0">
                <a:solidFill>
                  <a:srgbClr val="D9E6EB"/>
                </a:solidFill>
                <a:latin typeface="Arial"/>
                <a:ea typeface="Arial"/>
                <a:cs typeface="Arial"/>
              </a:defRPr>
            </a:lvl9pPr>
          </a:lstStyle>
          <a:p xmlns:a="http://schemas.openxmlformats.org/drawingml/2006/main">
            <a:pPr algn="l">
              <a:defRPr sz="1350" b="0">
                <a:solidFill>
                  <a:srgbClr val="D9E6EB"/>
                </a:solidFill>
                <a:latin typeface="Arial"/>
                <a:ea typeface="Arial"/>
                <a:cs typeface="Arial"/>
              </a:defRPr>
            </a:pPr>
            <a:r>
              <a:rPr sz="1350" b="0">
                <a:solidFill>
                  <a:srgbClr val="D9E6EB"/>
                </a:solidFill>
                <a:latin typeface="Arial"/>
                <a:ea typeface="Arial"/>
                <a:cs typeface="Arial"/>
              </a:rPr>
              <a:t>English editable theme practice. Review contrast on the target display.</a:t>
            </a:r>
          </a:p>
        </p:txBody>
      </p:sp>
    </p:spTree>
    <p:extLst>
      <p:ext uri="{BB962C8B-B14F-4D97-AF65-F5344CB8AC3E}">
        <p14:creationId xmlns:p14="http://schemas.microsoft.com/office/powerpoint/2010/main" val="142899073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2026-10-29T17:42:19.1800000Z</dcterms:created>
  <dcterms:modified xsi:type="dcterms:W3CDTF">2026-10-29T17:42:19.1800000Z</dcterms:modified>
</coreProperties>
</file>