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977fcd3ed548a5" /><Relationship Type="http://schemas.openxmlformats.org/officeDocument/2006/relationships/extended-properties" Target="/docProps/app.xml" Id="R78c5eca7f66b489a" /><Relationship Type="http://schemas.openxmlformats.org/officeDocument/2006/relationships/officeDocument" Target="/ppt/presentation.xml" Id="R23dace8151f948c5" /></Relationships>
</file>

<file path=ppt/presentation.xml><?xml version="1.0" encoding="utf-8"?>
<p:presentation xmlns:p="http://schemas.openxmlformats.org/presentationml/2006/main">
  <p:sldMasterIdLst>
    <p:sldMasterId xmlns:r="http://schemas.openxmlformats.org/officeDocument/2006/relationships" id="2147483648" r:id="R813bdbc77bce41eb"/>
  </p:sldMasterIdLst>
  <p:notesMasterIdLst>
    <p:notesMasterId xmlns:r="http://schemas.openxmlformats.org/officeDocument/2006/relationships" r:id="Rb7df50daa2d746c3"/>
  </p:notesMasterIdLst>
  <p:sldIdLst>
    <p:sldId xmlns:r="http://schemas.openxmlformats.org/officeDocument/2006/relationships" id="256" r:id="R5caa89eefcdd4ef7"/>
    <p:sldId xmlns:r="http://schemas.openxmlformats.org/officeDocument/2006/relationships" id="257" r:id="R6ef5e41ee1a946a1"/>
    <p:sldId xmlns:r="http://schemas.openxmlformats.org/officeDocument/2006/relationships" id="258" r:id="Rfb84de022976417f"/>
    <p:sldId xmlns:r="http://schemas.openxmlformats.org/officeDocument/2006/relationships" id="259" r:id="R88c0ecc5d3a54f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6e7f071cf64eec" /><Relationship Type="http://schemas.openxmlformats.org/officeDocument/2006/relationships/slideMaster" Target="/ppt/slideMasters/slideMaster1.xml" Id="R813bdbc77bce41eb" /><Relationship Type="http://schemas.openxmlformats.org/officeDocument/2006/relationships/notesMaster" Target="/ppt/notesMasters/notesMaster1.xml" Id="Rb7df50daa2d746c3" /><Relationship Type="http://schemas.openxmlformats.org/officeDocument/2006/relationships/presProps" Target="/ppt/presProps.xml" Id="R79f70564502947a4" /><Relationship Type="http://schemas.openxmlformats.org/officeDocument/2006/relationships/tableStyles" Target="/ppt/tableStyles.xml" Id="R5ba7724df28f4866" /><Relationship Type="http://schemas.openxmlformats.org/officeDocument/2006/relationships/slide" Target="/ppt/slides/slide1.xml" Id="R5caa89eefcdd4ef7" /><Relationship Type="http://schemas.openxmlformats.org/officeDocument/2006/relationships/slide" Target="/ppt/slides/slide2.xml" Id="R6ef5e41ee1a946a1" /><Relationship Type="http://schemas.openxmlformats.org/officeDocument/2006/relationships/slide" Target="/ppt/slides/slide3.xml" Id="Rfb84de022976417f" /><Relationship Type="http://schemas.openxmlformats.org/officeDocument/2006/relationships/slide" Target="/ppt/slides/slide4.xml" Id="R88c0ecc5d3a54f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222ba890ad4415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b39ae84a9b46b5" /><Relationship Type="http://schemas.openxmlformats.org/officeDocument/2006/relationships/notesMaster" Target="/ppt/notesMasters/notesMaster1.xml" Id="R1360aadef68a4b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995f64110443e8" /><Relationship Type="http://schemas.openxmlformats.org/officeDocument/2006/relationships/notesMaster" Target="/ppt/notesMasters/notesMaster1.xml" Id="Rfa6f32a7286e400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01ab46ddf94404" /><Relationship Type="http://schemas.openxmlformats.org/officeDocument/2006/relationships/notesMaster" Target="/ppt/notesMasters/notesMaster1.xml" Id="Ra6d70bbc56344e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6ff4cd9fd24112" /><Relationship Type="http://schemas.openxmlformats.org/officeDocument/2006/relationships/notesMaster" Target="/ppt/notesMasters/notesMaster1.xml" Id="R23232323b9f34e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e780d63c40244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efd08e55fb44df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9276f4ed95f4b3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0cda79ad514a6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a9e0f7945014b7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e7fb319ba4a470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F7AD7C3-6C70-4FC1-B234-26D7C0BB281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BA83DF5-DF23-4DB4-BAB6-B5A7A59E825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819B30B-88CC-49EB-8860-68D4047548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F14C34-3F4F-4F53-85E1-6EE831A809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331B654-A0E5-41B2-B3A3-DCA201A4FEE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78E39F-92C1-49C0-9404-47AA7175DF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12D51F8-4EC9-48BA-9049-543DAFC524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9921A75-6A30-4114-A5FD-D62CD88CF84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3F97A7-D1EA-470D-ACBB-78CCE9C86FE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F42F22-9F15-48BA-B0C8-C6D92B56CD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8abe6d95f749cb" /><Relationship Type="http://schemas.openxmlformats.org/officeDocument/2006/relationships/slideLayout" Target="/ppt/slideLayouts/slideLayout1.xml" Id="R27113831bbfd4938" /><Relationship Type="http://schemas.openxmlformats.org/officeDocument/2006/relationships/slideLayout" Target="/ppt/slideLayouts/slideLayout2.xml" Id="R1b060c0d89ee4fdc" /><Relationship Type="http://schemas.openxmlformats.org/officeDocument/2006/relationships/slideLayout" Target="/ppt/slideLayouts/slideLayout3.xml" Id="R87f366cc46d7474a" /><Relationship Type="http://schemas.openxmlformats.org/officeDocument/2006/relationships/slideLayout" Target="/ppt/slideLayouts/slideLayout4.xml" Id="R667ab99146624d7d" /><Relationship Type="http://schemas.openxmlformats.org/officeDocument/2006/relationships/slideLayout" Target="/ppt/slideLayouts/slideLayout5.xml" Id="R8ba795fe63bc41b9" /><Relationship Type="http://schemas.openxmlformats.org/officeDocument/2006/relationships/slideLayout" Target="/ppt/slideLayouts/slideLayout6.xml" Id="R8c212639364046e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113831bbfd4938"/>
    <p:sldLayoutId xmlns:r="http://schemas.openxmlformats.org/officeDocument/2006/relationships" id="2147483650" r:id="R1b060c0d89ee4fdc"/>
    <p:sldLayoutId xmlns:r="http://schemas.openxmlformats.org/officeDocument/2006/relationships" id="2147483651" r:id="R87f366cc46d7474a"/>
    <p:sldLayoutId xmlns:r="http://schemas.openxmlformats.org/officeDocument/2006/relationships" id="2147483652" r:id="R667ab99146624d7d"/>
    <p:sldLayoutId xmlns:r="http://schemas.openxmlformats.org/officeDocument/2006/relationships" id="2147483653" r:id="R8ba795fe63bc41b9"/>
    <p:sldLayoutId xmlns:r="http://schemas.openxmlformats.org/officeDocument/2006/relationships" id="2147483654" r:id="R8c212639364046e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6967968e96f415b" /><Relationship Type="http://schemas.openxmlformats.org/officeDocument/2006/relationships/notesSlide" Target="/ppt/notesSlides/notesSlide1.xml" Id="Rda54fe68447844b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8c2c686e3df4b6c" /><Relationship Type="http://schemas.openxmlformats.org/officeDocument/2006/relationships/notesSlide" Target="/ppt/notesSlides/notesSlide2.xml" Id="R9348e112c73a47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3a92f3832604e11" /><Relationship Type="http://schemas.openxmlformats.org/officeDocument/2006/relationships/notesSlide" Target="/ppt/notesSlides/notesSlide3.xml" Id="R1b5d2d9cae2b4f9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234c36462154347" /><Relationship Type="http://schemas.openxmlformats.org/officeDocument/2006/relationships/notesSlide" Target="/ppt/notesSlides/notesSlide4.xml" Id="Rb4d23ed536fc4cf4"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lide Transition Practice">
            <a:extLst xmlns:a="http://schemas.openxmlformats.org/drawingml/2006/main">
              <a:ext uri="{FF2B5EF4-FFF2-40B4-BE49-F238E27FC236}">
                <a16:creationId xmlns:a16="http://schemas.microsoft.com/office/drawing/2014/main" id="{D0E8E211-1895-4A37-9016-C14488649C0E}"/>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Slide Transition Practice</a:t>
            </a:r>
          </a:p>
        </p:txBody>
      </p:sp>
      <p:sp>
        <p:nvSpPr>
          <p:cNvPr id="2" name="Apply and preview slide transitions in WPS Pr">
            <a:extLst xmlns:a="http://schemas.openxmlformats.org/drawingml/2006/main">
              <a:ext uri="{FF2B5EF4-FFF2-40B4-BE49-F238E27FC236}">
                <a16:creationId xmlns:a16="http://schemas.microsoft.com/office/drawing/2014/main" id="{12D703B0-3643-47D5-B9ED-A8A37CE70B1E}"/>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Apply and preview slide transitions in WPS Presentation. Keep effects consistent and test playback on the device you will use.</a:t>
            </a:r>
          </a:p>
        </p:txBody>
      </p:sp>
      <p:sp>
        <p:nvSpPr>
          <p:cNvPr id="3" name="English editable presentation starter">
            <a:extLst xmlns:a="http://schemas.openxmlformats.org/drawingml/2006/main">
              <a:ext uri="{FF2B5EF4-FFF2-40B4-BE49-F238E27FC236}">
                <a16:creationId xmlns:a16="http://schemas.microsoft.com/office/drawing/2014/main" id="{9AD6C6B7-690D-41A9-8804-65C72A714B61}"/>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11842579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ing">
            <a:extLst xmlns:a="http://schemas.openxmlformats.org/drawingml/2006/main">
              <a:ext uri="{FF2B5EF4-FFF2-40B4-BE49-F238E27FC236}">
                <a16:creationId xmlns:a16="http://schemas.microsoft.com/office/drawing/2014/main" id="{A4DFF443-31BB-4288-A04D-B1AC654C1AC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Opening</a:t>
            </a:r>
          </a:p>
        </p:txBody>
      </p:sp>
      <p:sp>
        <p:nvSpPr>
          <p:cNvPr id="2" name="Introduce the topic without a distracting eff">
            <a:extLst xmlns:a="http://schemas.openxmlformats.org/drawingml/2006/main">
              <a:ext uri="{FF2B5EF4-FFF2-40B4-BE49-F238E27FC236}">
                <a16:creationId xmlns:a16="http://schemas.microsoft.com/office/drawing/2014/main" id="{DB3A2D40-AA74-4929-A9E2-B2D607649DA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Introduce the topic without a distracting effect.</a:t>
            </a:r>
          </a:p>
        </p:txBody>
      </p:sp>
      <p:sp>
        <p:nvSpPr>
          <p:cNvPr id="3" name="English editable starter. Replace prompts wit">
            <a:extLst xmlns:a="http://schemas.openxmlformats.org/drawingml/2006/main">
              <a:ext uri="{FF2B5EF4-FFF2-40B4-BE49-F238E27FC236}">
                <a16:creationId xmlns:a16="http://schemas.microsoft.com/office/drawing/2014/main" id="{C91372CD-7960-40A1-8D31-A6295185AF8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F05B15B-D8D8-4F27-B9A4-513AE75B06B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CBE7AA1-609D-4952-B549-322790367C8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1C8A51D-586E-4714-9F64-FA776D1112C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A96FA00-B043-40F8-BC42-37F75E95D7A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2956811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in point">
            <a:extLst xmlns:a="http://schemas.openxmlformats.org/drawingml/2006/main">
              <a:ext uri="{FF2B5EF4-FFF2-40B4-BE49-F238E27FC236}">
                <a16:creationId xmlns:a16="http://schemas.microsoft.com/office/drawing/2014/main" id="{C8FA60A7-DBFD-4DE1-8D41-D31F2552BE2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Main point</a:t>
            </a:r>
          </a:p>
        </p:txBody>
      </p:sp>
      <p:sp>
        <p:nvSpPr>
          <p:cNvPr id="2" name="Use a consistent transition between related s">
            <a:extLst xmlns:a="http://schemas.openxmlformats.org/drawingml/2006/main">
              <a:ext uri="{FF2B5EF4-FFF2-40B4-BE49-F238E27FC236}">
                <a16:creationId xmlns:a16="http://schemas.microsoft.com/office/drawing/2014/main" id="{8A6EF805-C921-43BD-A2C1-6E397968DBD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 consistent transition between related slides.</a:t>
            </a:r>
          </a:p>
        </p:txBody>
      </p:sp>
      <p:sp>
        <p:nvSpPr>
          <p:cNvPr id="3" name="English editable starter. Replace prompts wit">
            <a:extLst xmlns:a="http://schemas.openxmlformats.org/drawingml/2006/main">
              <a:ext uri="{FF2B5EF4-FFF2-40B4-BE49-F238E27FC236}">
                <a16:creationId xmlns:a16="http://schemas.microsoft.com/office/drawing/2014/main" id="{568C00A3-B06A-496E-AEDE-225229A4570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F012F16-B14C-4807-A860-D173E7F3805A}"/>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1E24C42-E3C1-4FC5-8B36-CB6D364451D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AC17F33-E857-4032-8A34-23513C9B912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106F16B-B4A2-474F-AC6F-9A8A9CF4B4F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2878676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lose">
            <a:extLst xmlns:a="http://schemas.openxmlformats.org/drawingml/2006/main">
              <a:ext uri="{FF2B5EF4-FFF2-40B4-BE49-F238E27FC236}">
                <a16:creationId xmlns:a16="http://schemas.microsoft.com/office/drawing/2014/main" id="{24BAE2E4-17DC-4A36-8165-6AAD17BBD8B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Close</a:t>
            </a:r>
          </a:p>
        </p:txBody>
      </p:sp>
      <p:sp>
        <p:nvSpPr>
          <p:cNvPr id="2" name="Finish with a clear final slide.">
            <a:extLst xmlns:a="http://schemas.openxmlformats.org/drawingml/2006/main">
              <a:ext uri="{FF2B5EF4-FFF2-40B4-BE49-F238E27FC236}">
                <a16:creationId xmlns:a16="http://schemas.microsoft.com/office/drawing/2014/main" id="{1E07F4F0-85DE-4E7C-AEC5-6E23A9D8B1E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Finish with a clear final slide.</a:t>
            </a:r>
          </a:p>
        </p:txBody>
      </p:sp>
      <p:sp>
        <p:nvSpPr>
          <p:cNvPr id="3" name="English editable starter. Replace prompts wit">
            <a:extLst xmlns:a="http://schemas.openxmlformats.org/drawingml/2006/main">
              <a:ext uri="{FF2B5EF4-FFF2-40B4-BE49-F238E27FC236}">
                <a16:creationId xmlns:a16="http://schemas.microsoft.com/office/drawing/2014/main" id="{BF550D2E-83A5-47ED-988A-487DC08D99D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23F7308-3C11-48E9-B06F-4E719B13075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AE21F5B-2ECC-4821-9A31-CAB3B4C940E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9A69C19-A05A-498F-A959-73C55D42563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23BCE02-2036-4176-8E65-1606C958F669}"/>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637386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2026-10-29T17:39:48.9290000Z</dcterms:created>
  <dcterms:modified xsi:type="dcterms:W3CDTF">2026-10-29T17:39:48.9290000Z</dcterms:modified>
</coreProperties>
</file>