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5c6ba0a7d3480e" /><Relationship Type="http://schemas.openxmlformats.org/officeDocument/2006/relationships/extended-properties" Target="/docProps/app.xml" Id="R93ad2f9426be4b31" /><Relationship Type="http://schemas.openxmlformats.org/officeDocument/2006/relationships/officeDocument" Target="/ppt/presentation.xml" Id="R6dc11d74447a43a3" /></Relationships>
</file>

<file path=ppt/presentation.xml><?xml version="1.0" encoding="utf-8"?>
<p:presentation xmlns:p="http://schemas.openxmlformats.org/presentationml/2006/main">
  <p:sldMasterIdLst>
    <p:sldMasterId xmlns:r="http://schemas.openxmlformats.org/officeDocument/2006/relationships" id="2147483648" r:id="Rf8afebc4591f4d32"/>
  </p:sldMasterIdLst>
  <p:notesMasterIdLst>
    <p:notesMasterId xmlns:r="http://schemas.openxmlformats.org/officeDocument/2006/relationships" r:id="R565bbfb9275343ec"/>
  </p:notesMasterIdLst>
  <p:sldIdLst>
    <p:sldId xmlns:r="http://schemas.openxmlformats.org/officeDocument/2006/relationships" id="256" r:id="R56a6e79d96534dfc"/>
    <p:sldId xmlns:r="http://schemas.openxmlformats.org/officeDocument/2006/relationships" id="257" r:id="R94acedd9a5994971"/>
    <p:sldId xmlns:r="http://schemas.openxmlformats.org/officeDocument/2006/relationships" id="258" r:id="R6abc15238ca74081"/>
    <p:sldId xmlns:r="http://schemas.openxmlformats.org/officeDocument/2006/relationships" id="259" r:id="Rfdf1ceaa440c43fc"/>
    <p:sldId xmlns:r="http://schemas.openxmlformats.org/officeDocument/2006/relationships" id="260" r:id="R567224f79e0d42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61fb02dff6d4127" /><Relationship Type="http://schemas.openxmlformats.org/officeDocument/2006/relationships/slideMaster" Target="/ppt/slideMasters/slideMaster1.xml" Id="Rf8afebc4591f4d32" /><Relationship Type="http://schemas.openxmlformats.org/officeDocument/2006/relationships/notesMaster" Target="/ppt/notesMasters/notesMaster1.xml" Id="R565bbfb9275343ec" /><Relationship Type="http://schemas.openxmlformats.org/officeDocument/2006/relationships/presProps" Target="/ppt/presProps.xml" Id="Rb8c8fae0e0ad4a1e" /><Relationship Type="http://schemas.openxmlformats.org/officeDocument/2006/relationships/tableStyles" Target="/ppt/tableStyles.xml" Id="R9e970ffe85bc46c6" /><Relationship Type="http://schemas.openxmlformats.org/officeDocument/2006/relationships/slide" Target="/ppt/slides/slide1.xml" Id="R56a6e79d96534dfc" /><Relationship Type="http://schemas.openxmlformats.org/officeDocument/2006/relationships/slide" Target="/ppt/slides/slide2.xml" Id="R94acedd9a5994971" /><Relationship Type="http://schemas.openxmlformats.org/officeDocument/2006/relationships/slide" Target="/ppt/slides/slide3.xml" Id="R6abc15238ca74081" /><Relationship Type="http://schemas.openxmlformats.org/officeDocument/2006/relationships/slide" Target="/ppt/slides/slide4.xml" Id="Rfdf1ceaa440c43fc" /><Relationship Type="http://schemas.openxmlformats.org/officeDocument/2006/relationships/slide" Target="/ppt/slides/slide5.xml" Id="R567224f79e0d42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016478bdbf462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9d0b12c697410f" /><Relationship Type="http://schemas.openxmlformats.org/officeDocument/2006/relationships/notesMaster" Target="/ppt/notesMasters/notesMaster1.xml" Id="Rcf71540385aa4d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11006bc18cc4eb2" /><Relationship Type="http://schemas.openxmlformats.org/officeDocument/2006/relationships/notesMaster" Target="/ppt/notesMasters/notesMaster1.xml" Id="Ree06b5b0808141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c5dd9c98b7e4133" /><Relationship Type="http://schemas.openxmlformats.org/officeDocument/2006/relationships/notesMaster" Target="/ppt/notesMasters/notesMaster1.xml" Id="Ree599063aec645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25aba725ac4aea" /><Relationship Type="http://schemas.openxmlformats.org/officeDocument/2006/relationships/notesMaster" Target="/ppt/notesMasters/notesMaster1.xml" Id="Rfd4298c3f9ee42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10cd8c59af4d10" /><Relationship Type="http://schemas.openxmlformats.org/officeDocument/2006/relationships/notesMaster" Target="/ppt/notesMasters/notesMaster1.xml" Id="R2da7d53feb1841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369e239622438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cd266a857ef4bc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7c1880eccea4f0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5b3024df0a848c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c3f85963dc84b9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958607d54e74cd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9DDFDA-BCC0-4BDC-BE6D-F183CA7692B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BE87C3A-567E-403C-9BBA-5A4DBDA5C73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B886495-1A6B-4377-9BF7-F27F73CCC1C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6D1BAC-C8BC-4DFD-A18A-36B1B9325E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73BB4F8-0C3C-443B-8052-8677D11EC9E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4F881FC-A039-4979-9703-0A6667FE92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6FEFFB2-01FB-4AA3-9AA0-A779F09364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8251AC4-9CDA-4434-BB7D-41C21ED2585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706E2D4-8359-4BCE-B5EF-3621E801C8E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6CAAD77-BC31-4A4B-A1B1-F087ABAC3FA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d5cd16da5004603" /><Relationship Type="http://schemas.openxmlformats.org/officeDocument/2006/relationships/slideLayout" Target="/ppt/slideLayouts/slideLayout1.xml" Id="R3736364444d84849" /><Relationship Type="http://schemas.openxmlformats.org/officeDocument/2006/relationships/slideLayout" Target="/ppt/slideLayouts/slideLayout2.xml" Id="R81c0ace9265c4292" /><Relationship Type="http://schemas.openxmlformats.org/officeDocument/2006/relationships/slideLayout" Target="/ppt/slideLayouts/slideLayout3.xml" Id="R2c8c84d11e7340cd" /><Relationship Type="http://schemas.openxmlformats.org/officeDocument/2006/relationships/slideLayout" Target="/ppt/slideLayouts/slideLayout4.xml" Id="Rc6a0e2cbfb2a463e" /><Relationship Type="http://schemas.openxmlformats.org/officeDocument/2006/relationships/slideLayout" Target="/ppt/slideLayouts/slideLayout5.xml" Id="Rd055f8d3ec8e4288" /><Relationship Type="http://schemas.openxmlformats.org/officeDocument/2006/relationships/slideLayout" Target="/ppt/slideLayouts/slideLayout6.xml" Id="Rb7f21cc9c857422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36364444d84849"/>
    <p:sldLayoutId xmlns:r="http://schemas.openxmlformats.org/officeDocument/2006/relationships" id="2147483650" r:id="R81c0ace9265c4292"/>
    <p:sldLayoutId xmlns:r="http://schemas.openxmlformats.org/officeDocument/2006/relationships" id="2147483651" r:id="R2c8c84d11e7340cd"/>
    <p:sldLayoutId xmlns:r="http://schemas.openxmlformats.org/officeDocument/2006/relationships" id="2147483652" r:id="Rc6a0e2cbfb2a463e"/>
    <p:sldLayoutId xmlns:r="http://schemas.openxmlformats.org/officeDocument/2006/relationships" id="2147483653" r:id="Rd055f8d3ec8e4288"/>
    <p:sldLayoutId xmlns:r="http://schemas.openxmlformats.org/officeDocument/2006/relationships" id="2147483654" r:id="Rb7f21cc9c857422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8a8114343954f58" /><Relationship Type="http://schemas.openxmlformats.org/officeDocument/2006/relationships/notesSlide" Target="/ppt/notesSlides/notesSlide1.xml" Id="Ra92d845de3e74a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054be1833a74b17" /><Relationship Type="http://schemas.openxmlformats.org/officeDocument/2006/relationships/notesSlide" Target="/ppt/notesSlides/notesSlide2.xml" Id="Rcaefe835b1754aa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49403fcb72f4982" /><Relationship Type="http://schemas.openxmlformats.org/officeDocument/2006/relationships/notesSlide" Target="/ppt/notesSlides/notesSlide3.xml" Id="R7187ce4c575745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e2face55de14580" /><Relationship Type="http://schemas.openxmlformats.org/officeDocument/2006/relationships/notesSlide" Target="/ppt/notesSlides/notesSlide4.xml" Id="Rfbe2739fae9a45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e15146399b04ea7" /><Relationship Type="http://schemas.openxmlformats.org/officeDocument/2006/relationships/notesSlide" Target="/ppt/notesSlides/notesSlide5.xml" Id="R02dbb943256c4dff"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PT Editing Practice">
            <a:extLst xmlns:a="http://schemas.openxmlformats.org/drawingml/2006/main">
              <a:ext uri="{FF2B5EF4-FFF2-40B4-BE49-F238E27FC236}">
                <a16:creationId xmlns:a16="http://schemas.microsoft.com/office/drawing/2014/main" id="{28E26B83-B352-4F93-A74E-5DB53871548E}"/>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PPT Editing Practice</a:t>
            </a:r>
          </a:p>
        </p:txBody>
      </p:sp>
      <p:sp>
        <p:nvSpPr>
          <p:cNvPr id="2" name="Edit supported PPT presentations in WPS Offic">
            <a:extLst xmlns:a="http://schemas.openxmlformats.org/drawingml/2006/main">
              <a:ext uri="{FF2B5EF4-FFF2-40B4-BE49-F238E27FC236}">
                <a16:creationId xmlns:a16="http://schemas.microsoft.com/office/drawing/2014/main" id="{629CE4A0-4565-4947-8498-F36D6E096FF0}"/>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Edit supported PPT presentations in WPS Office, then review their layout and media. Keep the original and consider a separate PPTX copy when appropriate for the receiving application.</a:t>
            </a:r>
          </a:p>
        </p:txBody>
      </p:sp>
      <p:sp>
        <p:nvSpPr>
          <p:cNvPr id="3" name="English editable presentation starter">
            <a:extLst xmlns:a="http://schemas.openxmlformats.org/drawingml/2006/main">
              <a:ext uri="{FF2B5EF4-FFF2-40B4-BE49-F238E27FC236}">
                <a16:creationId xmlns:a16="http://schemas.microsoft.com/office/drawing/2014/main" id="{B9EAD514-0B03-4235-83B8-0F001E348483}"/>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16125353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 PPT">
            <a:extLst xmlns:a="http://schemas.openxmlformats.org/drawingml/2006/main">
              <a:ext uri="{FF2B5EF4-FFF2-40B4-BE49-F238E27FC236}">
                <a16:creationId xmlns:a16="http://schemas.microsoft.com/office/drawing/2014/main" id="{9C247987-653B-4635-A7B1-5ECE6C66647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 PPT</a:t>
            </a:r>
          </a:p>
        </p:txBody>
      </p:sp>
      <p:sp>
        <p:nvSpPr>
          <p:cNvPr id="2" name="Open the existing PPT file in WPS Presentatio">
            <a:extLst xmlns:a="http://schemas.openxmlformats.org/drawingml/2006/main">
              <a:ext uri="{FF2B5EF4-FFF2-40B4-BE49-F238E27FC236}">
                <a16:creationId xmlns:a16="http://schemas.microsoft.com/office/drawing/2014/main" id="{213040B8-0421-4D25-BA14-8CA0D963A4A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Open the existing PPT file in WPS Presentation.</a:t>
            </a:r>
          </a:p>
        </p:txBody>
      </p:sp>
      <p:sp>
        <p:nvSpPr>
          <p:cNvPr id="3" name="English editable starter. Replace prompts wit">
            <a:extLst xmlns:a="http://schemas.openxmlformats.org/drawingml/2006/main">
              <a:ext uri="{FF2B5EF4-FFF2-40B4-BE49-F238E27FC236}">
                <a16:creationId xmlns:a16="http://schemas.microsoft.com/office/drawing/2014/main" id="{3AA20F02-6CA5-4481-8595-F26D0C797A9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8958B20-8858-44C4-83F6-305A8633350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12F4036-833F-46F3-8D07-D2BA9CC708D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5EA8ACC-41F4-437A-8EEA-F9C14B4E9E8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E0EB57A-8BDD-4FCC-B6FF-66D2B3A3AEB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3085900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dit content">
            <a:extLst xmlns:a="http://schemas.openxmlformats.org/drawingml/2006/main">
              <a:ext uri="{FF2B5EF4-FFF2-40B4-BE49-F238E27FC236}">
                <a16:creationId xmlns:a16="http://schemas.microsoft.com/office/drawing/2014/main" id="{2B63F918-E249-4E8C-A954-3DAE33F2943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Edit content</a:t>
            </a:r>
          </a:p>
        </p:txBody>
      </p:sp>
      <p:sp>
        <p:nvSpPr>
          <p:cNvPr id="2" name="Update the relevant text and objects.">
            <a:extLst xmlns:a="http://schemas.openxmlformats.org/drawingml/2006/main">
              <a:ext uri="{FF2B5EF4-FFF2-40B4-BE49-F238E27FC236}">
                <a16:creationId xmlns:a16="http://schemas.microsoft.com/office/drawing/2014/main" id="{30606C40-94ED-4991-BCC1-1B04BD36435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Update the relevant text and objects.</a:t>
            </a:r>
          </a:p>
        </p:txBody>
      </p:sp>
      <p:sp>
        <p:nvSpPr>
          <p:cNvPr id="3" name="English editable starter. Replace prompts wit">
            <a:extLst xmlns:a="http://schemas.openxmlformats.org/drawingml/2006/main">
              <a:ext uri="{FF2B5EF4-FFF2-40B4-BE49-F238E27FC236}">
                <a16:creationId xmlns:a16="http://schemas.microsoft.com/office/drawing/2014/main" id="{14A10ADF-D977-48DB-BA63-67FA4A230C5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848D046-28D2-4ACE-8005-5F8BA9BCE5E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7AC0F98-BE94-4A90-895F-5F4CF8D081F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2E0B76A-E7FF-4767-AB5B-A9E4DFFE394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A576F89-81C7-4E9C-891C-37CAC26F67D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5191442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heck compatibility">
            <a:extLst xmlns:a="http://schemas.openxmlformats.org/drawingml/2006/main">
              <a:ext uri="{FF2B5EF4-FFF2-40B4-BE49-F238E27FC236}">
                <a16:creationId xmlns:a16="http://schemas.microsoft.com/office/drawing/2014/main" id="{F3DE6B50-D857-40E3-B074-E6B4658C042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Check compatibility</a:t>
            </a:r>
          </a:p>
        </p:txBody>
      </p:sp>
      <p:sp>
        <p:nvSpPr>
          <p:cNvPr id="2" name="Review fonts, media and advanced effects.">
            <a:extLst xmlns:a="http://schemas.openxmlformats.org/drawingml/2006/main">
              <a:ext uri="{FF2B5EF4-FFF2-40B4-BE49-F238E27FC236}">
                <a16:creationId xmlns:a16="http://schemas.microsoft.com/office/drawing/2014/main" id="{75437438-5E40-4E36-A02E-59652F2B61F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Review fonts, media and advanced effects.</a:t>
            </a:r>
          </a:p>
        </p:txBody>
      </p:sp>
      <p:sp>
        <p:nvSpPr>
          <p:cNvPr id="3" name="English editable starter. Replace prompts wit">
            <a:extLst xmlns:a="http://schemas.openxmlformats.org/drawingml/2006/main">
              <a:ext uri="{FF2B5EF4-FFF2-40B4-BE49-F238E27FC236}">
                <a16:creationId xmlns:a16="http://schemas.microsoft.com/office/drawing/2014/main" id="{3F693BE2-3DBB-416A-B885-5088A6B61E7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BB961A9-3372-4BEE-8E0F-DA4239241F4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DC2B3E0-0AAE-4DD5-AAFD-CD9BA60D8DF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9BB79D0-5607-49B3-B5B6-02F959AD57A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6A0C0EA-A6AB-4B4E-B53E-7DC863D2EE09}"/>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3596661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ave a copy">
            <a:extLst xmlns:a="http://schemas.openxmlformats.org/drawingml/2006/main">
              <a:ext uri="{FF2B5EF4-FFF2-40B4-BE49-F238E27FC236}">
                <a16:creationId xmlns:a16="http://schemas.microsoft.com/office/drawing/2014/main" id="{B3C50F80-DAED-4FFE-A0CC-632AC1F3A53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Save a copy</a:t>
            </a:r>
          </a:p>
        </p:txBody>
      </p:sp>
      <p:sp>
        <p:nvSpPr>
          <p:cNvPr id="2" name="Preserve the original and verify the revised ">
            <a:extLst xmlns:a="http://schemas.openxmlformats.org/drawingml/2006/main">
              <a:ext uri="{FF2B5EF4-FFF2-40B4-BE49-F238E27FC236}">
                <a16:creationId xmlns:a16="http://schemas.microsoft.com/office/drawing/2014/main" id="{3B8D0FF4-32DA-4568-BAEF-1F3C4ED699A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Preserve the original and verify the revised file.</a:t>
            </a:r>
          </a:p>
        </p:txBody>
      </p:sp>
      <p:sp>
        <p:nvSpPr>
          <p:cNvPr id="3" name="English editable starter. Replace prompts wit">
            <a:extLst xmlns:a="http://schemas.openxmlformats.org/drawingml/2006/main">
              <a:ext uri="{FF2B5EF4-FFF2-40B4-BE49-F238E27FC236}">
                <a16:creationId xmlns:a16="http://schemas.microsoft.com/office/drawing/2014/main" id="{04B76B32-BDE9-4572-86B2-C183A6F95AA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B60CA31-86EF-46E1-B617-2DF6C3F5A81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AE8349E-4517-45DB-8475-B2BBC7CBD69B}"/>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28EBD38-49D0-4FAF-8A7B-F9A77660834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DF25469-EC24-4997-9D19-1D2D933D390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095363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2026-10-29T17:42:34.2000000Z</dcterms:created>
  <dcterms:modified xsi:type="dcterms:W3CDTF">2026-10-29T17:42:34.2000000Z</dcterms:modified>
</coreProperties>
</file>