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69a7158c03947cb" /><Relationship Type="http://schemas.openxmlformats.org/officeDocument/2006/relationships/extended-properties" Target="/docProps/app.xml" Id="Ref38314fad5b4953" /><Relationship Type="http://schemas.openxmlformats.org/officeDocument/2006/relationships/officeDocument" Target="/ppt/presentation.xml" Id="Rc06d21be11454f85" /></Relationships>
</file>

<file path=ppt/presentation.xml><?xml version="1.0" encoding="utf-8"?>
<p:presentation xmlns:p="http://schemas.openxmlformats.org/presentationml/2006/main">
  <p:sldMasterIdLst>
    <p:sldMasterId xmlns:r="http://schemas.openxmlformats.org/officeDocument/2006/relationships" id="2147483648" r:id="R2ac607064d3c46da"/>
  </p:sldMasterIdLst>
  <p:notesMasterIdLst>
    <p:notesMasterId xmlns:r="http://schemas.openxmlformats.org/officeDocument/2006/relationships" r:id="R52297fcc78e0456a"/>
  </p:notesMasterIdLst>
  <p:sldIdLst>
    <p:sldId xmlns:r="http://schemas.openxmlformats.org/officeDocument/2006/relationships" id="256" r:id="R3d65561efe604f66"/>
    <p:sldId xmlns:r="http://schemas.openxmlformats.org/officeDocument/2006/relationships" id="257" r:id="R7586b0fa577747bd"/>
    <p:sldId xmlns:r="http://schemas.openxmlformats.org/officeDocument/2006/relationships" id="258" r:id="Rbff4e7a35614445f"/>
    <p:sldId xmlns:r="http://schemas.openxmlformats.org/officeDocument/2006/relationships" id="259" r:id="R4d79379bc9a84b10"/>
    <p:sldId xmlns:r="http://schemas.openxmlformats.org/officeDocument/2006/relationships" id="260" r:id="Ra9e103cd16cd414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56da3b1e07c486c" /><Relationship Type="http://schemas.openxmlformats.org/officeDocument/2006/relationships/slideMaster" Target="/ppt/slideMasters/slideMaster1.xml" Id="R2ac607064d3c46da" /><Relationship Type="http://schemas.openxmlformats.org/officeDocument/2006/relationships/notesMaster" Target="/ppt/notesMasters/notesMaster1.xml" Id="R52297fcc78e0456a" /><Relationship Type="http://schemas.openxmlformats.org/officeDocument/2006/relationships/presProps" Target="/ppt/presProps.xml" Id="R5ba83f5461174731" /><Relationship Type="http://schemas.openxmlformats.org/officeDocument/2006/relationships/tableStyles" Target="/ppt/tableStyles.xml" Id="R5ae7ef412e864087" /><Relationship Type="http://schemas.openxmlformats.org/officeDocument/2006/relationships/slide" Target="/ppt/slides/slide1.xml" Id="R3d65561efe604f66" /><Relationship Type="http://schemas.openxmlformats.org/officeDocument/2006/relationships/slide" Target="/ppt/slides/slide2.xml" Id="R7586b0fa577747bd" /><Relationship Type="http://schemas.openxmlformats.org/officeDocument/2006/relationships/slide" Target="/ppt/slides/slide3.xml" Id="Rbff4e7a35614445f" /><Relationship Type="http://schemas.openxmlformats.org/officeDocument/2006/relationships/slide" Target="/ppt/slides/slide4.xml" Id="R4d79379bc9a84b10" /><Relationship Type="http://schemas.openxmlformats.org/officeDocument/2006/relationships/slide" Target="/ppt/slides/slide5.xml" Id="Ra9e103cd16cd414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b32b7c7df4a480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4edd29e3d6844cc" /><Relationship Type="http://schemas.openxmlformats.org/officeDocument/2006/relationships/notesMaster" Target="/ppt/notesMasters/notesMaster1.xml" Id="Rb259788a04574f9b" /></Relationships>
</file>

<file path=ppt/notesSlides/_rels/notesSlide2.xml.rels>&#65279;<?xml version="1.0" encoding="utf-8"?><Relationships xmlns="http://schemas.openxmlformats.org/package/2006/relationships"><Relationship Type="http://schemas.openxmlformats.org/officeDocument/2006/relationships/slide" Target="/ppt/slides/slide2.xml" Id="R06de6c97d720436d" /><Relationship Type="http://schemas.openxmlformats.org/officeDocument/2006/relationships/notesMaster" Target="/ppt/notesMasters/notesMaster1.xml" Id="Re5c3799c71254701" /></Relationships>
</file>

<file path=ppt/notesSlides/_rels/notesSlide3.xml.rels>&#65279;<?xml version="1.0" encoding="utf-8"?><Relationships xmlns="http://schemas.openxmlformats.org/package/2006/relationships"><Relationship Type="http://schemas.openxmlformats.org/officeDocument/2006/relationships/slide" Target="/ppt/slides/slide3.xml" Id="R115566d63d524e50" /><Relationship Type="http://schemas.openxmlformats.org/officeDocument/2006/relationships/notesMaster" Target="/ppt/notesMasters/notesMaster1.xml" Id="R92a01577010c4ff9" /></Relationships>
</file>

<file path=ppt/notesSlides/_rels/notesSlide4.xml.rels>&#65279;<?xml version="1.0" encoding="utf-8"?><Relationships xmlns="http://schemas.openxmlformats.org/package/2006/relationships"><Relationship Type="http://schemas.openxmlformats.org/officeDocument/2006/relationships/slide" Target="/ppt/slides/slide4.xml" Id="Ra23bb99cf85847a8" /><Relationship Type="http://schemas.openxmlformats.org/officeDocument/2006/relationships/notesMaster" Target="/ppt/notesMasters/notesMaster1.xml" Id="Rb19ab94e39c64d0c" /></Relationships>
</file>

<file path=ppt/notesSlides/_rels/notesSlide5.xml.rels>&#65279;<?xml version="1.0" encoding="utf-8"?><Relationships xmlns="http://schemas.openxmlformats.org/package/2006/relationships"><Relationship Type="http://schemas.openxmlformats.org/officeDocument/2006/relationships/slide" Target="/ppt/slides/slide5.xml" Id="R7772fc63f73b4acf" /><Relationship Type="http://schemas.openxmlformats.org/officeDocument/2006/relationships/notesMaster" Target="/ppt/notesMasters/notesMaster1.xml" Id="R0dcfa23db24b496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 WPS feature reference: https://www.wps.com/academy/how-to-use-ppt-to-video-converter-function-of-wps-office-to-make-a-video-quick-tutorials-1864988/ (reviewed 2026-10-30).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 WPS feature reference: https://www.wps.com/academy/how-to-use-ppt-to-video-converter-function-of-wps-office-to-make-a-video-quick-tutorials-1864988/ (reviewed 2026-10-30).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 WPS feature reference: https://www.wps.com/academy/how-to-use-ppt-to-video-converter-function-of-wps-office-to-make-a-video-quick-tutorials-1864988/ (reviewed 2026-10-30).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 WPS feature reference: https://www.wps.com/academy/how-to-use-ppt-to-video-converter-function-of-wps-office-to-make-a-video-quick-tutorials-1864988/ (reviewed 2026-10-30).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 WPS feature reference: https://www.wps.com/academy/how-to-use-ppt-to-video-converter-function-of-wps-office-to-make-a-video-quick-tutorials-1864988/ (reviewed 2026-10-30).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accff62dbd444a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0abe434837d4b6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d7e55b95813455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ff2a84036b24f5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152df2523414e2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6a65de814af4d0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2F512E8-CECC-4A9D-A662-0D2D01DEC32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C948724-401B-4776-979D-CF4343A5025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06CEF47-858B-4A13-9753-3155D8E9B67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AD2EBEF-7BE3-49FC-A663-4A7CD78C9CB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D229536-68D7-4324-B99C-5A0F4ACE719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EBDBE4A-716D-4656-91A1-D7627799F53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9D08BAC-69C1-4DB4-A83C-17C91C9135B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DF325E5-2FB4-4DCC-994F-ED0396755E2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FF82DC7-A337-4ADF-B898-495C096743E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6E69BC8-96EA-473F-8450-626EBA15139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115c087c4a3444b" /><Relationship Type="http://schemas.openxmlformats.org/officeDocument/2006/relationships/slideLayout" Target="/ppt/slideLayouts/slideLayout1.xml" Id="Rb65b3cb61576461a" /><Relationship Type="http://schemas.openxmlformats.org/officeDocument/2006/relationships/slideLayout" Target="/ppt/slideLayouts/slideLayout2.xml" Id="Rbc74cb3344e44a27" /><Relationship Type="http://schemas.openxmlformats.org/officeDocument/2006/relationships/slideLayout" Target="/ppt/slideLayouts/slideLayout3.xml" Id="R664b69fdae63428e" /><Relationship Type="http://schemas.openxmlformats.org/officeDocument/2006/relationships/slideLayout" Target="/ppt/slideLayouts/slideLayout4.xml" Id="R719085671fe44341" /><Relationship Type="http://schemas.openxmlformats.org/officeDocument/2006/relationships/slideLayout" Target="/ppt/slideLayouts/slideLayout5.xml" Id="Rbd7c4609bbed4c61" /><Relationship Type="http://schemas.openxmlformats.org/officeDocument/2006/relationships/slideLayout" Target="/ppt/slideLayouts/slideLayout6.xml" Id="R27aaf481bee7451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65b3cb61576461a"/>
    <p:sldLayoutId xmlns:r="http://schemas.openxmlformats.org/officeDocument/2006/relationships" id="2147483650" r:id="Rbc74cb3344e44a27"/>
    <p:sldLayoutId xmlns:r="http://schemas.openxmlformats.org/officeDocument/2006/relationships" id="2147483651" r:id="R664b69fdae63428e"/>
    <p:sldLayoutId xmlns:r="http://schemas.openxmlformats.org/officeDocument/2006/relationships" id="2147483652" r:id="R719085671fe44341"/>
    <p:sldLayoutId xmlns:r="http://schemas.openxmlformats.org/officeDocument/2006/relationships" id="2147483653" r:id="Rbd7c4609bbed4c61"/>
    <p:sldLayoutId xmlns:r="http://schemas.openxmlformats.org/officeDocument/2006/relationships" id="2147483654" r:id="R27aaf481bee7451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5a843e570604afe" /><Relationship Type="http://schemas.openxmlformats.org/officeDocument/2006/relationships/notesSlide" Target="/ppt/notesSlides/notesSlide1.xml" Id="R1a1b3c1c1d2d421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0caa477582f4c4a" /><Relationship Type="http://schemas.openxmlformats.org/officeDocument/2006/relationships/notesSlide" Target="/ppt/notesSlides/notesSlide2.xml" Id="Rc23dd788ca43458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fb599accb9745d0" /><Relationship Type="http://schemas.openxmlformats.org/officeDocument/2006/relationships/notesSlide" Target="/ppt/notesSlides/notesSlide3.xml" Id="R0d7516a94fa348b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1f6f4e53c5e44ad" /><Relationship Type="http://schemas.openxmlformats.org/officeDocument/2006/relationships/notesSlide" Target="/ppt/notesSlides/notesSlide4.xml" Id="Rfc5774a0ffde4a3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1e7b2705c7a4298" /><Relationship Type="http://schemas.openxmlformats.org/officeDocument/2006/relationships/notesSlide" Target="/ppt/notesSlides/notesSlide5.xml" Id="R7e59aaa308554e0a"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Presentation Video Export Practice">
            <a:extLst xmlns:a="http://schemas.openxmlformats.org/drawingml/2006/main">
              <a:ext uri="{FF2B5EF4-FFF2-40B4-BE49-F238E27FC236}">
                <a16:creationId xmlns:a16="http://schemas.microsoft.com/office/drawing/2014/main" id="{DCCC4BD2-25F3-4220-8A56-DC1FEB5D91C3}"/>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Presentation Video Export Practice</a:t>
            </a:r>
          </a:p>
        </p:txBody>
      </p:sp>
      <p:sp>
        <p:nvSpPr>
          <p:cNvPr id="2" name="Use the documented Video Exporting workflow i">
            <a:extLst xmlns:a="http://schemas.openxmlformats.org/drawingml/2006/main">
              <a:ext uri="{FF2B5EF4-FFF2-40B4-BE49-F238E27FC236}">
                <a16:creationId xmlns:a16="http://schemas.microsoft.com/office/drawing/2014/main" id="{C7C13200-201F-4283-8E9B-FA68AC00114A}"/>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Use the documented Video Exporting workflow in a compatible WPS desktop edition. Review the output for timing, fonts and media behavior.</a:t>
            </a:r>
          </a:p>
        </p:txBody>
      </p:sp>
      <p:sp>
        <p:nvSpPr>
          <p:cNvPr id="3" name="English editable presentation starter">
            <a:extLst xmlns:a="http://schemas.openxmlformats.org/drawingml/2006/main">
              <a:ext uri="{FF2B5EF4-FFF2-40B4-BE49-F238E27FC236}">
                <a16:creationId xmlns:a16="http://schemas.microsoft.com/office/drawing/2014/main" id="{ED3B8D37-D044-44EB-A172-932C3F8A7A2F}"/>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52595194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Prepare">
            <a:extLst xmlns:a="http://schemas.openxmlformats.org/drawingml/2006/main">
              <a:ext uri="{FF2B5EF4-FFF2-40B4-BE49-F238E27FC236}">
                <a16:creationId xmlns:a16="http://schemas.microsoft.com/office/drawing/2014/main" id="{BB4C8029-0E22-4FF6-8141-AD4789368D43}"/>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Prepare</a:t>
            </a:r>
          </a:p>
        </p:txBody>
      </p:sp>
      <p:sp>
        <p:nvSpPr>
          <p:cNvPr id="2" name="Open the presentation and review its slide se">
            <a:extLst xmlns:a="http://schemas.openxmlformats.org/drawingml/2006/main">
              <a:ext uri="{FF2B5EF4-FFF2-40B4-BE49-F238E27FC236}">
                <a16:creationId xmlns:a16="http://schemas.microsoft.com/office/drawing/2014/main" id="{4F4570C1-AD95-4D4F-A02D-6E626BD2ED06}"/>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Open the presentation and review its slide sequence.</a:t>
            </a:r>
          </a:p>
        </p:txBody>
      </p:sp>
      <p:sp>
        <p:nvSpPr>
          <p:cNvPr id="3" name="English editable starter. Replace prompts wit">
            <a:extLst xmlns:a="http://schemas.openxmlformats.org/drawingml/2006/main">
              <a:ext uri="{FF2B5EF4-FFF2-40B4-BE49-F238E27FC236}">
                <a16:creationId xmlns:a16="http://schemas.microsoft.com/office/drawing/2014/main" id="{B6DE4634-0050-4429-95F3-E3B09ACFCDEE}"/>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ABE8BD3-AC9B-4FAA-B32D-A2AA948A66FE}"/>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670FF258-BD39-456C-8EEC-D7553C1CDD73}"/>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8E11E874-B345-4A5D-AE8E-05E6EFBF53CC}"/>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566925A3-BE4C-4F4F-9251-9858E1D48B5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83358861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xport options">
            <a:extLst xmlns:a="http://schemas.openxmlformats.org/drawingml/2006/main">
              <a:ext uri="{FF2B5EF4-FFF2-40B4-BE49-F238E27FC236}">
                <a16:creationId xmlns:a16="http://schemas.microsoft.com/office/drawing/2014/main" id="{DCAC373C-C45B-4C17-ABC0-ACDA1CF49678}"/>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Export options</a:t>
            </a:r>
          </a:p>
        </p:txBody>
      </p:sp>
      <p:sp>
        <p:nvSpPr>
          <p:cNvPr id="2" name="Use the available Video Exporting control and">
            <a:extLst xmlns:a="http://schemas.openxmlformats.org/drawingml/2006/main">
              <a:ext uri="{FF2B5EF4-FFF2-40B4-BE49-F238E27FC236}">
                <a16:creationId xmlns:a16="http://schemas.microsoft.com/office/drawing/2014/main" id="{540D984B-A8F3-4029-93B4-2A5AD77C374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the available Video Exporting control and choose supported settings.</a:t>
            </a:r>
          </a:p>
        </p:txBody>
      </p:sp>
      <p:sp>
        <p:nvSpPr>
          <p:cNvPr id="3" name="English editable starter. Replace prompts wit">
            <a:extLst xmlns:a="http://schemas.openxmlformats.org/drawingml/2006/main">
              <a:ext uri="{FF2B5EF4-FFF2-40B4-BE49-F238E27FC236}">
                <a16:creationId xmlns:a16="http://schemas.microsoft.com/office/drawing/2014/main" id="{A4C04F58-BE26-4DE4-A53F-68BB4F08F89C}"/>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AE58CE96-C03B-4204-B5D0-9C25E818B1CD}"/>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BAEB3162-8FC6-4F47-B880-C88943ADBB90}"/>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0144C4D1-48D4-4538-A4D4-E5D093D8967B}"/>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5810ADC1-83BC-4981-9E07-CD3EB23A65AF}"/>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19304905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ave">
            <a:extLst xmlns:a="http://schemas.openxmlformats.org/drawingml/2006/main">
              <a:ext uri="{FF2B5EF4-FFF2-40B4-BE49-F238E27FC236}">
                <a16:creationId xmlns:a16="http://schemas.microsoft.com/office/drawing/2014/main" id="{B0FB89B8-6637-4FA2-B1CE-5004DDD9D91D}"/>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Save</a:t>
            </a:r>
          </a:p>
        </p:txBody>
      </p:sp>
      <p:sp>
        <p:nvSpPr>
          <p:cNvPr id="2" name="Select a destination and export a separate vi">
            <a:extLst xmlns:a="http://schemas.openxmlformats.org/drawingml/2006/main">
              <a:ext uri="{FF2B5EF4-FFF2-40B4-BE49-F238E27FC236}">
                <a16:creationId xmlns:a16="http://schemas.microsoft.com/office/drawing/2014/main" id="{11BC77B6-7E40-40AE-A458-AD2806043555}"/>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Select a destination and export a separate video copy.</a:t>
            </a:r>
          </a:p>
        </p:txBody>
      </p:sp>
      <p:sp>
        <p:nvSpPr>
          <p:cNvPr id="3" name="English editable starter. Replace prompts wit">
            <a:extLst xmlns:a="http://schemas.openxmlformats.org/drawingml/2006/main">
              <a:ext uri="{FF2B5EF4-FFF2-40B4-BE49-F238E27FC236}">
                <a16:creationId xmlns:a16="http://schemas.microsoft.com/office/drawing/2014/main" id="{F67BA77C-D50D-4D9D-9729-C0DC2F2C0BEC}"/>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55E733C5-B8CD-4677-A385-14A3D20431E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8D3EE0F3-3D11-47F3-9645-F55040D3002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A02F186E-9393-4FF2-A66B-67B0C9E270CF}"/>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D61176D2-1B3D-494B-950D-ED3BB2986E1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4555680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view">
            <a:extLst xmlns:a="http://schemas.openxmlformats.org/drawingml/2006/main">
              <a:ext uri="{FF2B5EF4-FFF2-40B4-BE49-F238E27FC236}">
                <a16:creationId xmlns:a16="http://schemas.microsoft.com/office/drawing/2014/main" id="{7F055FFE-9EEA-4EE0-917E-4E003F15DE49}"/>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Review</a:t>
            </a:r>
          </a:p>
        </p:txBody>
      </p:sp>
      <p:sp>
        <p:nvSpPr>
          <p:cNvPr id="2" name="Play the resulting file and check timing, tex">
            <a:extLst xmlns:a="http://schemas.openxmlformats.org/drawingml/2006/main">
              <a:ext uri="{FF2B5EF4-FFF2-40B4-BE49-F238E27FC236}">
                <a16:creationId xmlns:a16="http://schemas.microsoft.com/office/drawing/2014/main" id="{DF3871BD-0349-45E8-B826-A171EEE895A0}"/>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Play the resulting file and check timing, text and media.</a:t>
            </a:r>
          </a:p>
        </p:txBody>
      </p:sp>
      <p:sp>
        <p:nvSpPr>
          <p:cNvPr id="3" name="English editable starter. Replace prompts wit">
            <a:extLst xmlns:a="http://schemas.openxmlformats.org/drawingml/2006/main">
              <a:ext uri="{FF2B5EF4-FFF2-40B4-BE49-F238E27FC236}">
                <a16:creationId xmlns:a16="http://schemas.microsoft.com/office/drawing/2014/main" id="{A475039A-D525-4393-A2D4-CB9F35DE5F5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6500C20F-FF14-4319-A874-1C54064B6AFE}"/>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8BDDEAE0-095B-46F0-9DC6-45E890FF6628}"/>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6B76AA66-AB51-4168-BDCD-91A0CEFEE5F0}"/>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FA4A1135-A89A-45C1-9700-B87998B149CB}"/>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53527095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2026-10-29T17:46:31.2850000Z</dcterms:created>
  <dcterms:modified xsi:type="dcterms:W3CDTF">2026-10-29T17:46:31.2850000Z</dcterms:modified>
</coreProperties>
</file>