
<file path=[Content_Types].xml><?xml version="1.0" encoding="utf-8"?>
<Types xmlns="http://schemas.openxmlformats.org/package/2006/content-types">
  <Default Extension="xml" ContentType="application/vnd.openxmlformats-package.core-properties+xml"/>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8af6326930e742f2" /><Relationship Type="http://schemas.openxmlformats.org/officeDocument/2006/relationships/extended-properties" Target="/docProps/app.xml" Id="Rf88394ea79734935" /><Relationship Type="http://schemas.openxmlformats.org/officeDocument/2006/relationships/officeDocument" Target="/ppt/presentation.xml" Id="R7c80130504e54ec8" /></Relationships>
</file>

<file path=ppt/presentation.xml><?xml version="1.0" encoding="utf-8"?>
<p:presentation xmlns:p="http://schemas.openxmlformats.org/presentationml/2006/main">
  <p:sldMasterIdLst>
    <p:sldMasterId xmlns:r="http://schemas.openxmlformats.org/officeDocument/2006/relationships" id="2147483648" r:id="Ref722fc1e8b9481e"/>
  </p:sldMasterIdLst>
  <p:notesMasterIdLst>
    <p:notesMasterId xmlns:r="http://schemas.openxmlformats.org/officeDocument/2006/relationships" r:id="R2401ea6daa804efe"/>
  </p:notesMasterIdLst>
  <p:sldIdLst>
    <p:sldId xmlns:r="http://schemas.openxmlformats.org/officeDocument/2006/relationships" id="256" r:id="R2b900ea81a6f402a"/>
    <p:sldId xmlns:r="http://schemas.openxmlformats.org/officeDocument/2006/relationships" id="257" r:id="Rbfbcd7b29bbf42e9"/>
    <p:sldId xmlns:r="http://schemas.openxmlformats.org/officeDocument/2006/relationships" id="258" r:id="Rd5b3c2aa790747eb"/>
    <p:sldId xmlns:r="http://schemas.openxmlformats.org/officeDocument/2006/relationships" id="259" r:id="Ra009b448d38e41fb"/>
    <p:sldId xmlns:r="http://schemas.openxmlformats.org/officeDocument/2006/relationships" id="260" r:id="R6186d60100b64af3"/>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fd70587e10c2423e" /><Relationship Type="http://schemas.openxmlformats.org/officeDocument/2006/relationships/slideMaster" Target="/ppt/slideMasters/slideMaster1.xml" Id="Ref722fc1e8b9481e" /><Relationship Type="http://schemas.openxmlformats.org/officeDocument/2006/relationships/notesMaster" Target="/ppt/notesMasters/notesMaster1.xml" Id="R2401ea6daa804efe" /><Relationship Type="http://schemas.openxmlformats.org/officeDocument/2006/relationships/presProps" Target="/ppt/presProps.xml" Id="R40eb027482224d9e" /><Relationship Type="http://schemas.openxmlformats.org/officeDocument/2006/relationships/tableStyles" Target="/ppt/tableStyles.xml" Id="R9b17156aa2d743b8" /><Relationship Type="http://schemas.openxmlformats.org/officeDocument/2006/relationships/slide" Target="/ppt/slides/slide1.xml" Id="R2b900ea81a6f402a" /><Relationship Type="http://schemas.openxmlformats.org/officeDocument/2006/relationships/slide" Target="/ppt/slides/slide2.xml" Id="Rbfbcd7b29bbf42e9" /><Relationship Type="http://schemas.openxmlformats.org/officeDocument/2006/relationships/slide" Target="/ppt/slides/slide3.xml" Id="Rd5b3c2aa790747eb" /><Relationship Type="http://schemas.openxmlformats.org/officeDocument/2006/relationships/slide" Target="/ppt/slides/slide4.xml" Id="Ra009b448d38e41fb" /><Relationship Type="http://schemas.openxmlformats.org/officeDocument/2006/relationships/slide" Target="/ppt/slides/slide5.xml" Id="R6186d60100b64af3"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e22e9ab886244b39"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8a5b9f9389084e2e" /><Relationship Type="http://schemas.openxmlformats.org/officeDocument/2006/relationships/notesMaster" Target="/ppt/notesMasters/notesMaster1.xml" Id="R632d825743274bc9" /></Relationships>
</file>

<file path=ppt/notesSlides/_rels/notesSlide2.xml.rels>&#65279;<?xml version="1.0" encoding="utf-8"?><Relationships xmlns="http://schemas.openxmlformats.org/package/2006/relationships"><Relationship Type="http://schemas.openxmlformats.org/officeDocument/2006/relationships/slide" Target="/ppt/slides/slide2.xml" Id="R962eb6e141b1485b" /><Relationship Type="http://schemas.openxmlformats.org/officeDocument/2006/relationships/notesMaster" Target="/ppt/notesMasters/notesMaster1.xml" Id="R730a48b24a16479f" /></Relationships>
</file>

<file path=ppt/notesSlides/_rels/notesSlide3.xml.rels>&#65279;<?xml version="1.0" encoding="utf-8"?><Relationships xmlns="http://schemas.openxmlformats.org/package/2006/relationships"><Relationship Type="http://schemas.openxmlformats.org/officeDocument/2006/relationships/slide" Target="/ppt/slides/slide3.xml" Id="R859a54db47a94247" /><Relationship Type="http://schemas.openxmlformats.org/officeDocument/2006/relationships/notesMaster" Target="/ppt/notesMasters/notesMaster1.xml" Id="R56f2d254e72046c7" /></Relationships>
</file>

<file path=ppt/notesSlides/_rels/notesSlide4.xml.rels>&#65279;<?xml version="1.0" encoding="utf-8"?><Relationships xmlns="http://schemas.openxmlformats.org/package/2006/relationships"><Relationship Type="http://schemas.openxmlformats.org/officeDocument/2006/relationships/slide" Target="/ppt/slides/slide4.xml" Id="R9fd799eafa084515" /><Relationship Type="http://schemas.openxmlformats.org/officeDocument/2006/relationships/notesMaster" Target="/ppt/notesMasters/notesMaster1.xml" Id="Rcd0d4b1d21c04ccb" /></Relationships>
</file>

<file path=ppt/notesSlides/_rels/notesSlide5.xml.rels>&#65279;<?xml version="1.0" encoding="utf-8"?><Relationships xmlns="http://schemas.openxmlformats.org/package/2006/relationships"><Relationship Type="http://schemas.openxmlformats.org/officeDocument/2006/relationships/slide" Target="/ppt/slides/slide5.xml" Id="R99c7c02b909249f8" /><Relationship Type="http://schemas.openxmlformats.org/officeDocument/2006/relationships/notesMaster" Target="/ppt/notesMasters/notesMaster1.xml" Id="Rcf00e0686e7d4f80"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editable template. Replace the prompts with your own content before sharing. No sample figures represent measured results.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WPS Office starter content. The text consists of prompts for the user to replace. It contains no measured company results or external research claims. Native text and diagram shapes remain editable.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WPS Office starter content. The text consists of prompts for the user to replace. It contains no measured company results or external research claims. Native text and diagram shapes remain editable.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WPS Office starter content. The text consists of prompts for the user to replace. It contains no measured company results or external research claims. Native text and diagram shapes remain editable.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WPS Office starter content. The text consists of prompts for the user to replace. It contains no measured company results or external research claims. Native text and diagram shapes remain editable.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9d1675eeac5f4a6a"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072f61c694414683"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882122318ef14018"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818988235ded4280"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4697988491824fb8"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65c2dd7d4cce4d0f"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D99DD226-01F7-4935-87B5-E00F1A35C3E1}"/>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gn="ctr">
              <a:lnSpc>
                <a:spcPct val="110000"/>
              </a:lnSpc>
              <a:spcBef>
                <a:spcPts val="0"/>
              </a:spcBef>
              <a:spcAft>
                <a:spcPts val="0"/>
              </a:spcAft>
              <a:buNone/>
              <a:defRPr sz="4800" b="1">
                <a:solidFill>
                  <a:schemeClr val="tx1"/>
                </a:solidFill>
                <a:latin typeface="+mj-lt"/>
                <a:ea typeface="+mj-lt"/>
                <a:cs typeface="+mj-lt"/>
              </a:defRPr>
            </a:lvl1pPr>
            <a:lvl2pPr marL="0" indent="0" algn="ctr">
              <a:lnSpc>
                <a:spcPct val="110000"/>
              </a:lnSpc>
              <a:spcBef>
                <a:spcPts val="0"/>
              </a:spcBef>
              <a:spcAft>
                <a:spcPts val="0"/>
              </a:spcAft>
              <a:buNone/>
              <a:defRPr sz="4800" b="1">
                <a:solidFill>
                  <a:schemeClr val="tx1"/>
                </a:solidFill>
                <a:latin typeface="+mj-lt"/>
                <a:ea typeface="+mj-lt"/>
                <a:cs typeface="+mj-lt"/>
              </a:defRPr>
            </a:lvl2pPr>
            <a:lvl3pPr marL="0" indent="0" algn="ctr">
              <a:lnSpc>
                <a:spcPct val="110000"/>
              </a:lnSpc>
              <a:spcBef>
                <a:spcPts val="0"/>
              </a:spcBef>
              <a:spcAft>
                <a:spcPts val="0"/>
              </a:spcAft>
              <a:buNone/>
              <a:defRPr sz="4800" b="1">
                <a:solidFill>
                  <a:schemeClr val="tx1"/>
                </a:solidFill>
                <a:latin typeface="+mj-lt"/>
                <a:ea typeface="+mj-lt"/>
                <a:cs typeface="+mj-lt"/>
              </a:defRPr>
            </a:lvl3pPr>
            <a:lvl4pPr marL="0" indent="0" algn="ctr">
              <a:lnSpc>
                <a:spcPct val="110000"/>
              </a:lnSpc>
              <a:spcBef>
                <a:spcPts val="0"/>
              </a:spcBef>
              <a:spcAft>
                <a:spcPts val="0"/>
              </a:spcAft>
              <a:buNone/>
              <a:defRPr sz="4800" b="1">
                <a:solidFill>
                  <a:schemeClr val="tx1"/>
                </a:solidFill>
                <a:latin typeface="+mj-lt"/>
                <a:ea typeface="+mj-lt"/>
                <a:cs typeface="+mj-lt"/>
              </a:defRPr>
            </a:lvl4pPr>
            <a:lvl5pPr marL="0" indent="0" algn="ctr">
              <a:lnSpc>
                <a:spcPct val="110000"/>
              </a:lnSpc>
              <a:spcBef>
                <a:spcPts val="0"/>
              </a:spcBef>
              <a:spcAft>
                <a:spcPts val="0"/>
              </a:spcAft>
              <a:buNone/>
              <a:defRPr sz="4800" b="1">
                <a:solidFill>
                  <a:schemeClr val="tx1"/>
                </a:solidFill>
                <a:latin typeface="+mj-lt"/>
                <a:ea typeface="+mj-lt"/>
                <a:cs typeface="+mj-lt"/>
              </a:defRPr>
            </a:lvl5pPr>
            <a:lvl6pPr marL="0" indent="0" algn="ctr">
              <a:lnSpc>
                <a:spcPct val="110000"/>
              </a:lnSpc>
              <a:spcBef>
                <a:spcPts val="0"/>
              </a:spcBef>
              <a:spcAft>
                <a:spcPts val="0"/>
              </a:spcAft>
              <a:buNone/>
              <a:defRPr sz="4800" b="1">
                <a:solidFill>
                  <a:schemeClr val="tx1"/>
                </a:solidFill>
                <a:latin typeface="+mj-lt"/>
                <a:ea typeface="+mj-lt"/>
                <a:cs typeface="+mj-lt"/>
              </a:defRPr>
            </a:lvl6pPr>
            <a:lvl7pPr marL="0" indent="0" algn="ctr">
              <a:lnSpc>
                <a:spcPct val="110000"/>
              </a:lnSpc>
              <a:spcBef>
                <a:spcPts val="0"/>
              </a:spcBef>
              <a:spcAft>
                <a:spcPts val="0"/>
              </a:spcAft>
              <a:buNone/>
              <a:defRPr sz="4800" b="1">
                <a:solidFill>
                  <a:schemeClr val="tx1"/>
                </a:solidFill>
                <a:latin typeface="+mj-lt"/>
                <a:ea typeface="+mj-lt"/>
                <a:cs typeface="+mj-lt"/>
              </a:defRPr>
            </a:lvl7pPr>
            <a:lvl8pPr marL="0" indent="0" algn="ctr">
              <a:lnSpc>
                <a:spcPct val="110000"/>
              </a:lnSpc>
              <a:spcBef>
                <a:spcPts val="0"/>
              </a:spcBef>
              <a:spcAft>
                <a:spcPts val="0"/>
              </a:spcAft>
              <a:buNone/>
              <a:defRPr sz="4800" b="1">
                <a:solidFill>
                  <a:schemeClr val="tx1"/>
                </a:solidFill>
                <a:latin typeface="+mj-lt"/>
                <a:ea typeface="+mj-lt"/>
                <a:cs typeface="+mj-lt"/>
              </a:defRPr>
            </a:lvl8pPr>
            <a:lvl9pPr marL="0" indent="0" algn="ctr">
              <a:lnSpc>
                <a:spcPct val="110000"/>
              </a:lnSpc>
              <a:spcBef>
                <a:spcPts val="0"/>
              </a:spcBef>
              <a:spcAft>
                <a:spcPts val="0"/>
              </a:spcAft>
              <a:buNone/>
              <a:defRPr sz="4800" b="1">
                <a:solidFill>
                  <a:schemeClr val="tx1"/>
                </a:solidFill>
                <a:latin typeface="+mj-lt"/>
                <a:ea typeface="+mj-lt"/>
                <a:cs typeface="+mj-lt"/>
              </a:defRPr>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A5B2D19D-8434-4A76-AF90-60DEE33EC99C}"/>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gn="ctr">
              <a:lnSpc>
                <a:spcPct val="110000"/>
              </a:lnSpc>
              <a:spcBef>
                <a:spcPts val="0"/>
              </a:spcBef>
              <a:spcAft>
                <a:spcPts val="0"/>
              </a:spcAft>
              <a:buNone/>
              <a:defRPr sz="2100" b="0">
                <a:solidFill>
                  <a:schemeClr val="tx1"/>
                </a:solidFill>
                <a:latin typeface="+mn-lt"/>
                <a:ea typeface="+mn-lt"/>
                <a:cs typeface="+mn-lt"/>
              </a:defRPr>
            </a:lvl1pPr>
            <a:lvl2pPr marL="0" indent="0" algn="ctr">
              <a:lnSpc>
                <a:spcPct val="110000"/>
              </a:lnSpc>
              <a:spcBef>
                <a:spcPts val="0"/>
              </a:spcBef>
              <a:spcAft>
                <a:spcPts val="0"/>
              </a:spcAft>
              <a:buNone/>
              <a:defRPr sz="2100" b="0">
                <a:solidFill>
                  <a:schemeClr val="tx1"/>
                </a:solidFill>
                <a:latin typeface="+mn-lt"/>
                <a:ea typeface="+mn-lt"/>
                <a:cs typeface="+mn-lt"/>
              </a:defRPr>
            </a:lvl2pPr>
            <a:lvl3pPr marL="0" indent="0" algn="ctr">
              <a:lnSpc>
                <a:spcPct val="110000"/>
              </a:lnSpc>
              <a:spcBef>
                <a:spcPts val="0"/>
              </a:spcBef>
              <a:spcAft>
                <a:spcPts val="0"/>
              </a:spcAft>
              <a:buNone/>
              <a:defRPr sz="2100" b="0">
                <a:solidFill>
                  <a:schemeClr val="tx1"/>
                </a:solidFill>
                <a:latin typeface="+mn-lt"/>
                <a:ea typeface="+mn-lt"/>
                <a:cs typeface="+mn-lt"/>
              </a:defRPr>
            </a:lvl3pPr>
            <a:lvl4pPr marL="0" indent="0" algn="ctr">
              <a:lnSpc>
                <a:spcPct val="110000"/>
              </a:lnSpc>
              <a:spcBef>
                <a:spcPts val="0"/>
              </a:spcBef>
              <a:spcAft>
                <a:spcPts val="0"/>
              </a:spcAft>
              <a:buNone/>
              <a:defRPr sz="2100" b="0">
                <a:solidFill>
                  <a:schemeClr val="tx1"/>
                </a:solidFill>
                <a:latin typeface="+mn-lt"/>
                <a:ea typeface="+mn-lt"/>
                <a:cs typeface="+mn-lt"/>
              </a:defRPr>
            </a:lvl4pPr>
            <a:lvl5pPr marL="0" indent="0" algn="ctr">
              <a:lnSpc>
                <a:spcPct val="110000"/>
              </a:lnSpc>
              <a:spcBef>
                <a:spcPts val="0"/>
              </a:spcBef>
              <a:spcAft>
                <a:spcPts val="0"/>
              </a:spcAft>
              <a:buNone/>
              <a:defRPr sz="2100" b="0">
                <a:solidFill>
                  <a:schemeClr val="tx1"/>
                </a:solidFill>
                <a:latin typeface="+mn-lt"/>
                <a:ea typeface="+mn-lt"/>
                <a:cs typeface="+mn-lt"/>
              </a:defRPr>
            </a:lvl5pPr>
            <a:lvl6pPr marL="0" indent="0" algn="ctr">
              <a:lnSpc>
                <a:spcPct val="110000"/>
              </a:lnSpc>
              <a:spcBef>
                <a:spcPts val="0"/>
              </a:spcBef>
              <a:spcAft>
                <a:spcPts val="0"/>
              </a:spcAft>
              <a:buNone/>
              <a:defRPr sz="2100" b="0">
                <a:solidFill>
                  <a:schemeClr val="tx1"/>
                </a:solidFill>
                <a:latin typeface="+mn-lt"/>
                <a:ea typeface="+mn-lt"/>
                <a:cs typeface="+mn-lt"/>
              </a:defRPr>
            </a:lvl6pPr>
            <a:lvl7pPr marL="0" indent="0" algn="ctr">
              <a:lnSpc>
                <a:spcPct val="110000"/>
              </a:lnSpc>
              <a:spcBef>
                <a:spcPts val="0"/>
              </a:spcBef>
              <a:spcAft>
                <a:spcPts val="0"/>
              </a:spcAft>
              <a:buNone/>
              <a:defRPr sz="2100" b="0">
                <a:solidFill>
                  <a:schemeClr val="tx1"/>
                </a:solidFill>
                <a:latin typeface="+mn-lt"/>
                <a:ea typeface="+mn-lt"/>
                <a:cs typeface="+mn-lt"/>
              </a:defRPr>
            </a:lvl7pPr>
            <a:lvl8pPr marL="0" indent="0" algn="ctr">
              <a:lnSpc>
                <a:spcPct val="110000"/>
              </a:lnSpc>
              <a:spcBef>
                <a:spcPts val="0"/>
              </a:spcBef>
              <a:spcAft>
                <a:spcPts val="0"/>
              </a:spcAft>
              <a:buNone/>
              <a:defRPr sz="2100" b="0">
                <a:solidFill>
                  <a:schemeClr val="tx1"/>
                </a:solidFill>
                <a:latin typeface="+mn-lt"/>
                <a:ea typeface="+mn-lt"/>
                <a:cs typeface="+mn-lt"/>
              </a:defRPr>
            </a:lvl8pPr>
            <a:lvl9pPr marL="0" indent="0" algn="ctr">
              <a:lnSpc>
                <a:spcPct val="110000"/>
              </a:lnSpc>
              <a:spcBef>
                <a:spcPts val="0"/>
              </a:spcBef>
              <a:spcAft>
                <a:spcPts val="0"/>
              </a:spcAft>
              <a:buNone/>
              <a:defRPr sz="2100" b="0">
                <a:solidFill>
                  <a:schemeClr val="tx1"/>
                </a:solidFill>
                <a:latin typeface="+mn-lt"/>
                <a:ea typeface="+mn-lt"/>
                <a:cs typeface="+mn-lt"/>
              </a:defRPr>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96279FC9-ADD0-404E-948F-64D4C2F5C89C}"/>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gn="ctr">
              <a:lnSpc>
                <a:spcPct val="110000"/>
              </a:lnSpc>
              <a:spcBef>
                <a:spcPts val="0"/>
              </a:spcBef>
              <a:spcAft>
                <a:spcPts val="0"/>
              </a:spcAft>
              <a:buNone/>
              <a:defRPr sz="4200" b="1">
                <a:solidFill>
                  <a:schemeClr val="tx1"/>
                </a:solidFill>
                <a:latin typeface="+mj-lt"/>
                <a:ea typeface="+mj-lt"/>
                <a:cs typeface="+mj-lt"/>
              </a:defRPr>
            </a:lvl1pPr>
            <a:lvl2pPr marL="0" indent="0" algn="ctr">
              <a:lnSpc>
                <a:spcPct val="110000"/>
              </a:lnSpc>
              <a:spcBef>
                <a:spcPts val="0"/>
              </a:spcBef>
              <a:spcAft>
                <a:spcPts val="0"/>
              </a:spcAft>
              <a:buNone/>
              <a:defRPr sz="4200" b="1">
                <a:solidFill>
                  <a:schemeClr val="tx1"/>
                </a:solidFill>
                <a:latin typeface="+mj-lt"/>
                <a:ea typeface="+mj-lt"/>
                <a:cs typeface="+mj-lt"/>
              </a:defRPr>
            </a:lvl2pPr>
            <a:lvl3pPr marL="0" indent="0" algn="ctr">
              <a:lnSpc>
                <a:spcPct val="110000"/>
              </a:lnSpc>
              <a:spcBef>
                <a:spcPts val="0"/>
              </a:spcBef>
              <a:spcAft>
                <a:spcPts val="0"/>
              </a:spcAft>
              <a:buNone/>
              <a:defRPr sz="4200" b="1">
                <a:solidFill>
                  <a:schemeClr val="tx1"/>
                </a:solidFill>
                <a:latin typeface="+mj-lt"/>
                <a:ea typeface="+mj-lt"/>
                <a:cs typeface="+mj-lt"/>
              </a:defRPr>
            </a:lvl3pPr>
            <a:lvl4pPr marL="0" indent="0" algn="ctr">
              <a:lnSpc>
                <a:spcPct val="110000"/>
              </a:lnSpc>
              <a:spcBef>
                <a:spcPts val="0"/>
              </a:spcBef>
              <a:spcAft>
                <a:spcPts val="0"/>
              </a:spcAft>
              <a:buNone/>
              <a:defRPr sz="4200" b="1">
                <a:solidFill>
                  <a:schemeClr val="tx1"/>
                </a:solidFill>
                <a:latin typeface="+mj-lt"/>
                <a:ea typeface="+mj-lt"/>
                <a:cs typeface="+mj-lt"/>
              </a:defRPr>
            </a:lvl4pPr>
            <a:lvl5pPr marL="0" indent="0" algn="ctr">
              <a:lnSpc>
                <a:spcPct val="110000"/>
              </a:lnSpc>
              <a:spcBef>
                <a:spcPts val="0"/>
              </a:spcBef>
              <a:spcAft>
                <a:spcPts val="0"/>
              </a:spcAft>
              <a:buNone/>
              <a:defRPr sz="4200" b="1">
                <a:solidFill>
                  <a:schemeClr val="tx1"/>
                </a:solidFill>
                <a:latin typeface="+mj-lt"/>
                <a:ea typeface="+mj-lt"/>
                <a:cs typeface="+mj-lt"/>
              </a:defRPr>
            </a:lvl5pPr>
            <a:lvl6pPr marL="0" indent="0" algn="ctr">
              <a:lnSpc>
                <a:spcPct val="110000"/>
              </a:lnSpc>
              <a:spcBef>
                <a:spcPts val="0"/>
              </a:spcBef>
              <a:spcAft>
                <a:spcPts val="0"/>
              </a:spcAft>
              <a:buNone/>
              <a:defRPr sz="4200" b="1">
                <a:solidFill>
                  <a:schemeClr val="tx1"/>
                </a:solidFill>
                <a:latin typeface="+mj-lt"/>
                <a:ea typeface="+mj-lt"/>
                <a:cs typeface="+mj-lt"/>
              </a:defRPr>
            </a:lvl6pPr>
            <a:lvl7pPr marL="0" indent="0" algn="ctr">
              <a:lnSpc>
                <a:spcPct val="110000"/>
              </a:lnSpc>
              <a:spcBef>
                <a:spcPts val="0"/>
              </a:spcBef>
              <a:spcAft>
                <a:spcPts val="0"/>
              </a:spcAft>
              <a:buNone/>
              <a:defRPr sz="4200" b="1">
                <a:solidFill>
                  <a:schemeClr val="tx1"/>
                </a:solidFill>
                <a:latin typeface="+mj-lt"/>
                <a:ea typeface="+mj-lt"/>
                <a:cs typeface="+mj-lt"/>
              </a:defRPr>
            </a:lvl7pPr>
            <a:lvl8pPr marL="0" indent="0" algn="ctr">
              <a:lnSpc>
                <a:spcPct val="110000"/>
              </a:lnSpc>
              <a:spcBef>
                <a:spcPts val="0"/>
              </a:spcBef>
              <a:spcAft>
                <a:spcPts val="0"/>
              </a:spcAft>
              <a:buNone/>
              <a:defRPr sz="4200" b="1">
                <a:solidFill>
                  <a:schemeClr val="tx1"/>
                </a:solidFill>
                <a:latin typeface="+mj-lt"/>
                <a:ea typeface="+mj-lt"/>
                <a:cs typeface="+mj-lt"/>
              </a:defRPr>
            </a:lvl8pPr>
            <a:lvl9pPr marL="0" indent="0" algn="ctr">
              <a:lnSpc>
                <a:spcPct val="110000"/>
              </a:lnSpc>
              <a:spcBef>
                <a:spcPts val="0"/>
              </a:spcBef>
              <a:spcAft>
                <a:spcPts val="0"/>
              </a:spcAft>
              <a:buNone/>
              <a:defRPr sz="4200" b="1">
                <a:solidFill>
                  <a:schemeClr val="tx1"/>
                </a:solidFill>
                <a:latin typeface="+mj-lt"/>
                <a:ea typeface="+mj-lt"/>
                <a:cs typeface="+mj-lt"/>
              </a:defRPr>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4A43CE03-7425-4870-A96D-5708C01E737E}"/>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D11BD06F-E72A-44E1-A100-D6BABABCF75E}"/>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E586F616-EDA3-4908-953B-C76844CBA922}"/>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FF652BDE-73AF-48BD-AD8A-312F82373B25}"/>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47CBF49D-E0BF-43D2-A43A-2C6AC0A030D7}"/>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0A040300-12C7-4FC9-A0AF-09282382C91A}"/>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D88AFC71-7D6C-40E0-8222-D785AC75731C}"/>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cb7102e6add3480d" /><Relationship Type="http://schemas.openxmlformats.org/officeDocument/2006/relationships/slideLayout" Target="/ppt/slideLayouts/slideLayout1.xml" Id="R8b273b9d9b1c4959" /><Relationship Type="http://schemas.openxmlformats.org/officeDocument/2006/relationships/slideLayout" Target="/ppt/slideLayouts/slideLayout2.xml" Id="R9a461eb9f3e44a53" /><Relationship Type="http://schemas.openxmlformats.org/officeDocument/2006/relationships/slideLayout" Target="/ppt/slideLayouts/slideLayout3.xml" Id="R683ef5d2930d4770" /><Relationship Type="http://schemas.openxmlformats.org/officeDocument/2006/relationships/slideLayout" Target="/ppt/slideLayouts/slideLayout4.xml" Id="Rc685bb2d98d142c8" /><Relationship Type="http://schemas.openxmlformats.org/officeDocument/2006/relationships/slideLayout" Target="/ppt/slideLayouts/slideLayout5.xml" Id="R619c7a9be6dc485c" /><Relationship Type="http://schemas.openxmlformats.org/officeDocument/2006/relationships/slideLayout" Target="/ppt/slideLayouts/slideLayout6.xml" Id="R3f054d4cda7244ed"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8b273b9d9b1c4959"/>
    <p:sldLayoutId xmlns:r="http://schemas.openxmlformats.org/officeDocument/2006/relationships" id="2147483650" r:id="R9a461eb9f3e44a53"/>
    <p:sldLayoutId xmlns:r="http://schemas.openxmlformats.org/officeDocument/2006/relationships" id="2147483651" r:id="R683ef5d2930d4770"/>
    <p:sldLayoutId xmlns:r="http://schemas.openxmlformats.org/officeDocument/2006/relationships" id="2147483652" r:id="Rc685bb2d98d142c8"/>
    <p:sldLayoutId xmlns:r="http://schemas.openxmlformats.org/officeDocument/2006/relationships" id="2147483653" r:id="R619c7a9be6dc485c"/>
    <p:sldLayoutId xmlns:r="http://schemas.openxmlformats.org/officeDocument/2006/relationships" id="2147483654" r:id="R3f054d4cda7244ed"/>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64497f985af940fa" /><Relationship Type="http://schemas.openxmlformats.org/officeDocument/2006/relationships/notesSlide" Target="/ppt/notesSlides/notesSlide1.xml" Id="Re21840f735df4f82"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00305dd6ff5c44cc" /><Relationship Type="http://schemas.openxmlformats.org/officeDocument/2006/relationships/notesSlide" Target="/ppt/notesSlides/notesSlide2.xml" Id="R5409e07a04e2482b"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6e5eaf88e35b4785" /><Relationship Type="http://schemas.openxmlformats.org/officeDocument/2006/relationships/notesSlide" Target="/ppt/notesSlides/notesSlide3.xml" Id="Ra352b5915e214a12"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3b963ef5a7f14803" /><Relationship Type="http://schemas.openxmlformats.org/officeDocument/2006/relationships/notesSlide" Target="/ppt/notesSlides/notesSlide4.xml" Id="R28e07ba9ee9a4da2"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740d11e0049c494f" /><Relationship Type="http://schemas.openxmlformats.org/officeDocument/2006/relationships/notesSlide" Target="/ppt/notesSlides/notesSlide5.xml" Id="Rbd9f19ac501d492c" /></Relationships>
</file>

<file path=ppt/slides/slide1.xml><?xml version="1.0" encoding="utf-8"?>
<p:sld xmlns:p="http://schemas.openxmlformats.org/presentationml/2006/main">
  <p:cSld>
    <p:bg>
      <p:bgPr>
        <a:solidFill xmlns:a="http://schemas.openxmlformats.org/drawingml/2006/main">
          <a:srgbClr val="17384B"/>
        </a:solidFill>
      </p:bgPr>
    </p:bg>
    <p:spTree>
      <p:nvGrpSpPr>
        <p:cNvPr id="1" name=""/>
        <p:cNvGrpSpPr/>
        <p:nvPr/>
      </p:nvGrpSpPr>
      <p:grpSpPr>
        <a:xfrm xmlns:a="http://schemas.openxmlformats.org/drawingml/2006/main"/>
      </p:grpSpPr>
      <p:sp>
        <p:nvSpPr>
          <p:cNvPr id="4" name="PPT Viewing Practice">
            <a:extLst xmlns:a="http://schemas.openxmlformats.org/drawingml/2006/main">
              <a:ext uri="{FF2B5EF4-FFF2-40B4-BE49-F238E27FC236}">
                <a16:creationId xmlns:a16="http://schemas.microsoft.com/office/drawing/2014/main" id="{3B559902-BF04-4ECC-9F93-784871AC209A}"/>
              </a:ext>
            </a:extLst>
          </p:cNvPr>
          <p:cNvSpPr>
            <a:spLocks xmlns:a="http://schemas.openxmlformats.org/drawingml/2006/main" noGrp="1"/>
          </p:cNvSpPr>
          <p:nvPr/>
        </p:nvSpPr>
        <p:spPr>
          <a:xfrm xmlns:a="http://schemas.openxmlformats.org/drawingml/2006/main">
            <a:off x="723900" y="1695450"/>
            <a:ext cx="10572750"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4500" b="1">
                <a:solidFill>
                  <a:srgbClr val="FFFFFF"/>
                </a:solidFill>
                <a:latin typeface="Arial"/>
                <a:ea typeface="Arial"/>
                <a:cs typeface="Arial"/>
              </a:defRPr>
            </a:defPPr>
            <a:lvl1pPr algn="l">
              <a:defRPr sz="4500" b="1">
                <a:solidFill>
                  <a:srgbClr val="FFFFFF"/>
                </a:solidFill>
                <a:latin typeface="Arial"/>
                <a:ea typeface="Arial"/>
                <a:cs typeface="Arial"/>
              </a:defRPr>
            </a:lvl1pPr>
            <a:lvl2pPr algn="l">
              <a:defRPr sz="4500" b="1">
                <a:solidFill>
                  <a:srgbClr val="FFFFFF"/>
                </a:solidFill>
                <a:latin typeface="Arial"/>
                <a:ea typeface="Arial"/>
                <a:cs typeface="Arial"/>
              </a:defRPr>
            </a:lvl2pPr>
            <a:lvl3pPr algn="l">
              <a:defRPr sz="4500" b="1">
                <a:solidFill>
                  <a:srgbClr val="FFFFFF"/>
                </a:solidFill>
                <a:latin typeface="Arial"/>
                <a:ea typeface="Arial"/>
                <a:cs typeface="Arial"/>
              </a:defRPr>
            </a:lvl3pPr>
            <a:lvl4pPr algn="l">
              <a:defRPr sz="4500" b="1">
                <a:solidFill>
                  <a:srgbClr val="FFFFFF"/>
                </a:solidFill>
                <a:latin typeface="Arial"/>
                <a:ea typeface="Arial"/>
                <a:cs typeface="Arial"/>
              </a:defRPr>
            </a:lvl4pPr>
            <a:lvl5pPr algn="l">
              <a:defRPr sz="4500" b="1">
                <a:solidFill>
                  <a:srgbClr val="FFFFFF"/>
                </a:solidFill>
                <a:latin typeface="Arial"/>
                <a:ea typeface="Arial"/>
                <a:cs typeface="Arial"/>
              </a:defRPr>
            </a:lvl5pPr>
            <a:lvl6pPr algn="l">
              <a:defRPr sz="4500" b="1">
                <a:solidFill>
                  <a:srgbClr val="FFFFFF"/>
                </a:solidFill>
                <a:latin typeface="Arial"/>
                <a:ea typeface="Arial"/>
                <a:cs typeface="Arial"/>
              </a:defRPr>
            </a:lvl6pPr>
            <a:lvl7pPr algn="l">
              <a:defRPr sz="4500" b="1">
                <a:solidFill>
                  <a:srgbClr val="FFFFFF"/>
                </a:solidFill>
                <a:latin typeface="Arial"/>
                <a:ea typeface="Arial"/>
                <a:cs typeface="Arial"/>
              </a:defRPr>
            </a:lvl7pPr>
            <a:lvl8pPr algn="l">
              <a:defRPr sz="4500" b="1">
                <a:solidFill>
                  <a:srgbClr val="FFFFFF"/>
                </a:solidFill>
                <a:latin typeface="Arial"/>
                <a:ea typeface="Arial"/>
                <a:cs typeface="Arial"/>
              </a:defRPr>
            </a:lvl8pPr>
            <a:lvl9pPr algn="l">
              <a:defRPr sz="4500" b="1">
                <a:solidFill>
                  <a:srgbClr val="FFFFFF"/>
                </a:solidFill>
                <a:latin typeface="Arial"/>
                <a:ea typeface="Arial"/>
                <a:cs typeface="Arial"/>
              </a:defRPr>
            </a:lvl9pPr>
          </a:lstStyle>
          <a:p xmlns:a="http://schemas.openxmlformats.org/drawingml/2006/main">
            <a:pPr algn="l">
              <a:defRPr sz="4500" b="1">
                <a:solidFill>
                  <a:srgbClr val="FFFFFF"/>
                </a:solidFill>
                <a:latin typeface="Arial"/>
                <a:ea typeface="Arial"/>
                <a:cs typeface="Arial"/>
              </a:defRPr>
            </a:pPr>
            <a:r>
              <a:rPr sz="4500" b="1">
                <a:solidFill>
                  <a:srgbClr val="FFFFFF"/>
                </a:solidFill>
                <a:latin typeface="Arial"/>
                <a:ea typeface="Arial"/>
                <a:cs typeface="Arial"/>
              </a:rPr>
              <a:t>PPT Viewing Practice</a:t>
            </a:r>
          </a:p>
        </p:txBody>
      </p:sp>
      <p:sp>
        <p:nvSpPr>
          <p:cNvPr id="2" name="Use WPS Presentation to open and review PPT f">
            <a:extLst xmlns:a="http://schemas.openxmlformats.org/drawingml/2006/main">
              <a:ext uri="{FF2B5EF4-FFF2-40B4-BE49-F238E27FC236}">
                <a16:creationId xmlns:a16="http://schemas.microsoft.com/office/drawing/2014/main" id="{65A236A7-94B3-4B02-969C-AD8191271BC9}"/>
              </a:ext>
            </a:extLst>
          </p:cNvPr>
          <p:cNvSpPr>
            <a:spLocks xmlns:a="http://schemas.openxmlformats.org/drawingml/2006/main" noGrp="1"/>
          </p:cNvSpPr>
          <p:nvPr/>
        </p:nvSpPr>
        <p:spPr>
          <a:xfrm xmlns:a="http://schemas.openxmlformats.org/drawingml/2006/main">
            <a:off x="762000" y="3952875"/>
            <a:ext cx="10001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100" b="0">
                <a:solidFill>
                  <a:srgbClr val="D9E6EB"/>
                </a:solidFill>
                <a:latin typeface="Arial"/>
                <a:ea typeface="Arial"/>
                <a:cs typeface="Arial"/>
              </a:defRPr>
            </a:defPPr>
            <a:lvl1pPr algn="l">
              <a:defRPr sz="2100" b="0">
                <a:solidFill>
                  <a:srgbClr val="D9E6EB"/>
                </a:solidFill>
                <a:latin typeface="Arial"/>
                <a:ea typeface="Arial"/>
                <a:cs typeface="Arial"/>
              </a:defRPr>
            </a:lvl1pPr>
            <a:lvl2pPr algn="l">
              <a:defRPr sz="2100" b="0">
                <a:solidFill>
                  <a:srgbClr val="D9E6EB"/>
                </a:solidFill>
                <a:latin typeface="Arial"/>
                <a:ea typeface="Arial"/>
                <a:cs typeface="Arial"/>
              </a:defRPr>
            </a:lvl2pPr>
            <a:lvl3pPr algn="l">
              <a:defRPr sz="2100" b="0">
                <a:solidFill>
                  <a:srgbClr val="D9E6EB"/>
                </a:solidFill>
                <a:latin typeface="Arial"/>
                <a:ea typeface="Arial"/>
                <a:cs typeface="Arial"/>
              </a:defRPr>
            </a:lvl3pPr>
            <a:lvl4pPr algn="l">
              <a:defRPr sz="2100" b="0">
                <a:solidFill>
                  <a:srgbClr val="D9E6EB"/>
                </a:solidFill>
                <a:latin typeface="Arial"/>
                <a:ea typeface="Arial"/>
                <a:cs typeface="Arial"/>
              </a:defRPr>
            </a:lvl4pPr>
            <a:lvl5pPr algn="l">
              <a:defRPr sz="2100" b="0">
                <a:solidFill>
                  <a:srgbClr val="D9E6EB"/>
                </a:solidFill>
                <a:latin typeface="Arial"/>
                <a:ea typeface="Arial"/>
                <a:cs typeface="Arial"/>
              </a:defRPr>
            </a:lvl5pPr>
            <a:lvl6pPr algn="l">
              <a:defRPr sz="2100" b="0">
                <a:solidFill>
                  <a:srgbClr val="D9E6EB"/>
                </a:solidFill>
                <a:latin typeface="Arial"/>
                <a:ea typeface="Arial"/>
                <a:cs typeface="Arial"/>
              </a:defRPr>
            </a:lvl6pPr>
            <a:lvl7pPr algn="l">
              <a:defRPr sz="2100" b="0">
                <a:solidFill>
                  <a:srgbClr val="D9E6EB"/>
                </a:solidFill>
                <a:latin typeface="Arial"/>
                <a:ea typeface="Arial"/>
                <a:cs typeface="Arial"/>
              </a:defRPr>
            </a:lvl7pPr>
            <a:lvl8pPr algn="l">
              <a:defRPr sz="2100" b="0">
                <a:solidFill>
                  <a:srgbClr val="D9E6EB"/>
                </a:solidFill>
                <a:latin typeface="Arial"/>
                <a:ea typeface="Arial"/>
                <a:cs typeface="Arial"/>
              </a:defRPr>
            </a:lvl8pPr>
            <a:lvl9pPr algn="l">
              <a:defRPr sz="2100" b="0">
                <a:solidFill>
                  <a:srgbClr val="D9E6EB"/>
                </a:solidFill>
                <a:latin typeface="Arial"/>
                <a:ea typeface="Arial"/>
                <a:cs typeface="Arial"/>
              </a:defRPr>
            </a:lvl9pPr>
          </a:lstStyle>
          <a:p xmlns:a="http://schemas.openxmlformats.org/drawingml/2006/main">
            <a:pPr algn="l">
              <a:defRPr sz="2100" b="0">
                <a:solidFill>
                  <a:srgbClr val="D9E6EB"/>
                </a:solidFill>
                <a:latin typeface="Arial"/>
                <a:ea typeface="Arial"/>
                <a:cs typeface="Arial"/>
              </a:defRPr>
            </a:pPr>
            <a:r>
              <a:rPr sz="2100" b="0">
                <a:solidFill>
                  <a:srgbClr val="D9E6EB"/>
                </a:solidFill>
                <a:latin typeface="Arial"/>
                <a:ea typeface="Arial"/>
                <a:cs typeface="Arial"/>
              </a:rPr>
              <a:t>Use WPS Presentation to open and review PPT files, then check their fonts, layout and media. Keep the original file and save a separate copy if you make changes.</a:t>
            </a:r>
          </a:p>
        </p:txBody>
      </p:sp>
      <p:sp>
        <p:nvSpPr>
          <p:cNvPr id="3" name="English editable presentation starter">
            <a:extLst xmlns:a="http://schemas.openxmlformats.org/drawingml/2006/main">
              <a:ext uri="{FF2B5EF4-FFF2-40B4-BE49-F238E27FC236}">
                <a16:creationId xmlns:a16="http://schemas.microsoft.com/office/drawing/2014/main" id="{31EBA4F8-00AC-4F8A-BA11-CFABF1B8773D}"/>
              </a:ext>
            </a:extLst>
          </p:cNvPr>
          <p:cNvSpPr>
            <a:spLocks xmlns:a="http://schemas.openxmlformats.org/drawingml/2006/main" noGrp="1"/>
          </p:cNvSpPr>
          <p:nvPr/>
        </p:nvSpPr>
        <p:spPr>
          <a:xfrm xmlns:a="http://schemas.openxmlformats.org/drawingml/2006/main">
            <a:off x="762000" y="6143625"/>
            <a:ext cx="10287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425" b="0">
                <a:solidFill>
                  <a:srgbClr val="D9E6EB"/>
                </a:solidFill>
                <a:latin typeface="Arial"/>
                <a:ea typeface="Arial"/>
                <a:cs typeface="Arial"/>
              </a:defRPr>
            </a:defPPr>
            <a:lvl1pPr algn="l">
              <a:defRPr sz="1425" b="0">
                <a:solidFill>
                  <a:srgbClr val="D9E6EB"/>
                </a:solidFill>
                <a:latin typeface="Arial"/>
                <a:ea typeface="Arial"/>
                <a:cs typeface="Arial"/>
              </a:defRPr>
            </a:lvl1pPr>
            <a:lvl2pPr algn="l">
              <a:defRPr sz="1425" b="0">
                <a:solidFill>
                  <a:srgbClr val="D9E6EB"/>
                </a:solidFill>
                <a:latin typeface="Arial"/>
                <a:ea typeface="Arial"/>
                <a:cs typeface="Arial"/>
              </a:defRPr>
            </a:lvl2pPr>
            <a:lvl3pPr algn="l">
              <a:defRPr sz="1425" b="0">
                <a:solidFill>
                  <a:srgbClr val="D9E6EB"/>
                </a:solidFill>
                <a:latin typeface="Arial"/>
                <a:ea typeface="Arial"/>
                <a:cs typeface="Arial"/>
              </a:defRPr>
            </a:lvl3pPr>
            <a:lvl4pPr algn="l">
              <a:defRPr sz="1425" b="0">
                <a:solidFill>
                  <a:srgbClr val="D9E6EB"/>
                </a:solidFill>
                <a:latin typeface="Arial"/>
                <a:ea typeface="Arial"/>
                <a:cs typeface="Arial"/>
              </a:defRPr>
            </a:lvl4pPr>
            <a:lvl5pPr algn="l">
              <a:defRPr sz="1425" b="0">
                <a:solidFill>
                  <a:srgbClr val="D9E6EB"/>
                </a:solidFill>
                <a:latin typeface="Arial"/>
                <a:ea typeface="Arial"/>
                <a:cs typeface="Arial"/>
              </a:defRPr>
            </a:lvl5pPr>
            <a:lvl6pPr algn="l">
              <a:defRPr sz="1425" b="0">
                <a:solidFill>
                  <a:srgbClr val="D9E6EB"/>
                </a:solidFill>
                <a:latin typeface="Arial"/>
                <a:ea typeface="Arial"/>
                <a:cs typeface="Arial"/>
              </a:defRPr>
            </a:lvl6pPr>
            <a:lvl7pPr algn="l">
              <a:defRPr sz="1425" b="0">
                <a:solidFill>
                  <a:srgbClr val="D9E6EB"/>
                </a:solidFill>
                <a:latin typeface="Arial"/>
                <a:ea typeface="Arial"/>
                <a:cs typeface="Arial"/>
              </a:defRPr>
            </a:lvl7pPr>
            <a:lvl8pPr algn="l">
              <a:defRPr sz="1425" b="0">
                <a:solidFill>
                  <a:srgbClr val="D9E6EB"/>
                </a:solidFill>
                <a:latin typeface="Arial"/>
                <a:ea typeface="Arial"/>
                <a:cs typeface="Arial"/>
              </a:defRPr>
            </a:lvl8pPr>
            <a:lvl9pPr algn="l">
              <a:defRPr sz="1425" b="0">
                <a:solidFill>
                  <a:srgbClr val="D9E6EB"/>
                </a:solidFill>
                <a:latin typeface="Arial"/>
                <a:ea typeface="Arial"/>
                <a:cs typeface="Arial"/>
              </a:defRPr>
            </a:lvl9pPr>
          </a:lstStyle>
          <a:p xmlns:a="http://schemas.openxmlformats.org/drawingml/2006/main">
            <a:pPr algn="l">
              <a:defRPr sz="1425" b="0">
                <a:solidFill>
                  <a:srgbClr val="D9E6EB"/>
                </a:solidFill>
                <a:latin typeface="Arial"/>
                <a:ea typeface="Arial"/>
                <a:cs typeface="Arial"/>
              </a:defRPr>
            </a:pPr>
            <a:r>
              <a:rPr sz="1425" b="0">
                <a:solidFill>
                  <a:srgbClr val="D9E6EB"/>
                </a:solidFill>
                <a:latin typeface="Arial"/>
                <a:ea typeface="Arial"/>
                <a:cs typeface="Arial"/>
              </a:rPr>
              <a:t>English editable presentation starter</a:t>
            </a:r>
          </a:p>
        </p:txBody>
      </p:sp>
    </p:spTree>
    <p:extLst>
      <p:ext uri="{BB962C8B-B14F-4D97-AF65-F5344CB8AC3E}">
        <p14:creationId xmlns:p14="http://schemas.microsoft.com/office/powerpoint/2010/main" val="1721083086"/>
      </p:ext>
    </p:extLst>
  </p:cSld>
</p:sld>
</file>

<file path=ppt/slides/slide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Open the file">
            <a:extLst xmlns:a="http://schemas.openxmlformats.org/drawingml/2006/main">
              <a:ext uri="{FF2B5EF4-FFF2-40B4-BE49-F238E27FC236}">
                <a16:creationId xmlns:a16="http://schemas.microsoft.com/office/drawing/2014/main" id="{1727FE95-2690-43E5-9C9B-9566F16DD9BA}"/>
              </a:ext>
            </a:extLst>
          </p:cNvPr>
          <p:cNvSpPr>
            <a:spLocks xmlns:a="http://schemas.openxmlformats.org/drawingml/2006/main" noGrp="1"/>
          </p:cNvSpPr>
          <p:nvPr/>
        </p:nvSpPr>
        <p:spPr>
          <a:xfrm xmlns:a="http://schemas.openxmlformats.org/drawingml/2006/main">
            <a:off x="571500" y="400050"/>
            <a:ext cx="110490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600" b="1">
                <a:solidFill>
                  <a:srgbClr val="172B42"/>
                </a:solidFill>
                <a:latin typeface="Arial"/>
                <a:ea typeface="Arial"/>
                <a:cs typeface="Arial"/>
              </a:defRPr>
            </a:defPPr>
            <a:lvl1pPr algn="l">
              <a:defRPr sz="3600" b="1">
                <a:solidFill>
                  <a:srgbClr val="172B42"/>
                </a:solidFill>
                <a:latin typeface="Arial"/>
                <a:ea typeface="Arial"/>
                <a:cs typeface="Arial"/>
              </a:defRPr>
            </a:lvl1pPr>
            <a:lvl2pPr algn="l">
              <a:defRPr sz="3600" b="1">
                <a:solidFill>
                  <a:srgbClr val="172B42"/>
                </a:solidFill>
                <a:latin typeface="Arial"/>
                <a:ea typeface="Arial"/>
                <a:cs typeface="Arial"/>
              </a:defRPr>
            </a:lvl2pPr>
            <a:lvl3pPr algn="l">
              <a:defRPr sz="3600" b="1">
                <a:solidFill>
                  <a:srgbClr val="172B42"/>
                </a:solidFill>
                <a:latin typeface="Arial"/>
                <a:ea typeface="Arial"/>
                <a:cs typeface="Arial"/>
              </a:defRPr>
            </a:lvl3pPr>
            <a:lvl4pPr algn="l">
              <a:defRPr sz="3600" b="1">
                <a:solidFill>
                  <a:srgbClr val="172B42"/>
                </a:solidFill>
                <a:latin typeface="Arial"/>
                <a:ea typeface="Arial"/>
                <a:cs typeface="Arial"/>
              </a:defRPr>
            </a:lvl4pPr>
            <a:lvl5pPr algn="l">
              <a:defRPr sz="3600" b="1">
                <a:solidFill>
                  <a:srgbClr val="172B42"/>
                </a:solidFill>
                <a:latin typeface="Arial"/>
                <a:ea typeface="Arial"/>
                <a:cs typeface="Arial"/>
              </a:defRPr>
            </a:lvl5pPr>
            <a:lvl6pPr algn="l">
              <a:defRPr sz="3600" b="1">
                <a:solidFill>
                  <a:srgbClr val="172B42"/>
                </a:solidFill>
                <a:latin typeface="Arial"/>
                <a:ea typeface="Arial"/>
                <a:cs typeface="Arial"/>
              </a:defRPr>
            </a:lvl6pPr>
            <a:lvl7pPr algn="l">
              <a:defRPr sz="3600" b="1">
                <a:solidFill>
                  <a:srgbClr val="172B42"/>
                </a:solidFill>
                <a:latin typeface="Arial"/>
                <a:ea typeface="Arial"/>
                <a:cs typeface="Arial"/>
              </a:defRPr>
            </a:lvl7pPr>
            <a:lvl8pPr algn="l">
              <a:defRPr sz="3600" b="1">
                <a:solidFill>
                  <a:srgbClr val="172B42"/>
                </a:solidFill>
                <a:latin typeface="Arial"/>
                <a:ea typeface="Arial"/>
                <a:cs typeface="Arial"/>
              </a:defRPr>
            </a:lvl8pPr>
            <a:lvl9pPr algn="l">
              <a:defRPr sz="3600" b="1">
                <a:solidFill>
                  <a:srgbClr val="172B42"/>
                </a:solidFill>
                <a:latin typeface="Arial"/>
                <a:ea typeface="Arial"/>
                <a:cs typeface="Arial"/>
              </a:defRPr>
            </a:lvl9pPr>
          </a:lstStyle>
          <a:p xmlns:a="http://schemas.openxmlformats.org/drawingml/2006/main">
            <a:pPr algn="l">
              <a:defRPr sz="3600" b="1">
                <a:solidFill>
                  <a:srgbClr val="172B42"/>
                </a:solidFill>
                <a:latin typeface="Arial"/>
                <a:ea typeface="Arial"/>
                <a:cs typeface="Arial"/>
              </a:defRPr>
            </a:pPr>
            <a:r>
              <a:rPr sz="3600" b="1">
                <a:solidFill>
                  <a:srgbClr val="172B42"/>
                </a:solidFill>
                <a:latin typeface="Arial"/>
                <a:ea typeface="Arial"/>
                <a:cs typeface="Arial"/>
              </a:rPr>
              <a:t>Open the file</a:t>
            </a:r>
          </a:p>
        </p:txBody>
      </p:sp>
      <p:sp>
        <p:nvSpPr>
          <p:cNvPr id="2" name="Open your PPT file in the installed WPS Prese">
            <a:extLst xmlns:a="http://schemas.openxmlformats.org/drawingml/2006/main">
              <a:ext uri="{FF2B5EF4-FFF2-40B4-BE49-F238E27FC236}">
                <a16:creationId xmlns:a16="http://schemas.microsoft.com/office/drawing/2014/main" id="{449CFA95-44E1-4B2B-8805-693A49147017}"/>
              </a:ext>
            </a:extLst>
          </p:cNvPr>
          <p:cNvSpPr>
            <a:spLocks xmlns:a="http://schemas.openxmlformats.org/drawingml/2006/main" noGrp="1"/>
          </p:cNvSpPr>
          <p:nvPr/>
        </p:nvSpPr>
        <p:spPr>
          <a:xfrm xmlns:a="http://schemas.openxmlformats.org/drawingml/2006/main">
            <a:off x="571500" y="1143000"/>
            <a:ext cx="1104900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650" b="0">
                <a:solidFill>
                  <a:srgbClr val="526275"/>
                </a:solidFill>
                <a:latin typeface="Arial"/>
                <a:ea typeface="Arial"/>
                <a:cs typeface="Arial"/>
              </a:defRPr>
            </a:defPPr>
            <a:lvl1pPr algn="l">
              <a:defRPr sz="1650" b="0">
                <a:solidFill>
                  <a:srgbClr val="526275"/>
                </a:solidFill>
                <a:latin typeface="Arial"/>
                <a:ea typeface="Arial"/>
                <a:cs typeface="Arial"/>
              </a:defRPr>
            </a:lvl1pPr>
            <a:lvl2pPr algn="l">
              <a:defRPr sz="1650" b="0">
                <a:solidFill>
                  <a:srgbClr val="526275"/>
                </a:solidFill>
                <a:latin typeface="Arial"/>
                <a:ea typeface="Arial"/>
                <a:cs typeface="Arial"/>
              </a:defRPr>
            </a:lvl2pPr>
            <a:lvl3pPr algn="l">
              <a:defRPr sz="1650" b="0">
                <a:solidFill>
                  <a:srgbClr val="526275"/>
                </a:solidFill>
                <a:latin typeface="Arial"/>
                <a:ea typeface="Arial"/>
                <a:cs typeface="Arial"/>
              </a:defRPr>
            </a:lvl3pPr>
            <a:lvl4pPr algn="l">
              <a:defRPr sz="1650" b="0">
                <a:solidFill>
                  <a:srgbClr val="526275"/>
                </a:solidFill>
                <a:latin typeface="Arial"/>
                <a:ea typeface="Arial"/>
                <a:cs typeface="Arial"/>
              </a:defRPr>
            </a:lvl4pPr>
            <a:lvl5pPr algn="l">
              <a:defRPr sz="1650" b="0">
                <a:solidFill>
                  <a:srgbClr val="526275"/>
                </a:solidFill>
                <a:latin typeface="Arial"/>
                <a:ea typeface="Arial"/>
                <a:cs typeface="Arial"/>
              </a:defRPr>
            </a:lvl5pPr>
            <a:lvl6pPr algn="l">
              <a:defRPr sz="1650" b="0">
                <a:solidFill>
                  <a:srgbClr val="526275"/>
                </a:solidFill>
                <a:latin typeface="Arial"/>
                <a:ea typeface="Arial"/>
                <a:cs typeface="Arial"/>
              </a:defRPr>
            </a:lvl6pPr>
            <a:lvl7pPr algn="l">
              <a:defRPr sz="1650" b="0">
                <a:solidFill>
                  <a:srgbClr val="526275"/>
                </a:solidFill>
                <a:latin typeface="Arial"/>
                <a:ea typeface="Arial"/>
                <a:cs typeface="Arial"/>
              </a:defRPr>
            </a:lvl7pPr>
            <a:lvl8pPr algn="l">
              <a:defRPr sz="1650" b="0">
                <a:solidFill>
                  <a:srgbClr val="526275"/>
                </a:solidFill>
                <a:latin typeface="Arial"/>
                <a:ea typeface="Arial"/>
                <a:cs typeface="Arial"/>
              </a:defRPr>
            </a:lvl8pPr>
            <a:lvl9pPr algn="l">
              <a:defRPr sz="1650" b="0">
                <a:solidFill>
                  <a:srgbClr val="526275"/>
                </a:solidFill>
                <a:latin typeface="Arial"/>
                <a:ea typeface="Arial"/>
                <a:cs typeface="Arial"/>
              </a:defRPr>
            </a:lvl9pPr>
          </a:lstStyle>
          <a:p xmlns:a="http://schemas.openxmlformats.org/drawingml/2006/main">
            <a:pPr algn="l">
              <a:defRPr sz="1650" b="0">
                <a:solidFill>
                  <a:srgbClr val="526275"/>
                </a:solidFill>
                <a:latin typeface="Arial"/>
                <a:ea typeface="Arial"/>
                <a:cs typeface="Arial"/>
              </a:defRPr>
            </a:pPr>
            <a:r>
              <a:rPr sz="1650" b="0">
                <a:solidFill>
                  <a:srgbClr val="526275"/>
                </a:solidFill>
                <a:latin typeface="Arial"/>
                <a:ea typeface="Arial"/>
                <a:cs typeface="Arial"/>
              </a:rPr>
              <a:t>Open your PPT file in the installed WPS Presentation app.</a:t>
            </a:r>
          </a:p>
        </p:txBody>
      </p:sp>
      <p:sp>
        <p:nvSpPr>
          <p:cNvPr id="3" name="English editable starter. Replace prompts wit">
            <a:extLst xmlns:a="http://schemas.openxmlformats.org/drawingml/2006/main">
              <a:ext uri="{FF2B5EF4-FFF2-40B4-BE49-F238E27FC236}">
                <a16:creationId xmlns:a16="http://schemas.microsoft.com/office/drawing/2014/main" id="{38BD1A54-B36B-4BB0-8CE7-85ADA6E32851}"/>
              </a:ext>
            </a:extLst>
          </p:cNvPr>
          <p:cNvSpPr>
            <a:spLocks xmlns:a="http://schemas.openxmlformats.org/drawingml/2006/main" noGrp="1"/>
          </p:cNvSpPr>
          <p:nvPr/>
        </p:nvSpPr>
        <p:spPr>
          <a:xfrm xmlns:a="http://schemas.openxmlformats.org/drawingml/2006/main">
            <a:off x="571500" y="6486525"/>
            <a:ext cx="11049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200" b="0">
                <a:solidFill>
                  <a:srgbClr val="526275"/>
                </a:solidFill>
                <a:latin typeface="Arial"/>
                <a:ea typeface="Arial"/>
                <a:cs typeface="Arial"/>
              </a:defRPr>
            </a:defPPr>
            <a:lvl1pPr algn="l">
              <a:defRPr sz="1200" b="0">
                <a:solidFill>
                  <a:srgbClr val="526275"/>
                </a:solidFill>
                <a:latin typeface="Arial"/>
                <a:ea typeface="Arial"/>
                <a:cs typeface="Arial"/>
              </a:defRPr>
            </a:lvl1pPr>
            <a:lvl2pPr algn="l">
              <a:defRPr sz="1200" b="0">
                <a:solidFill>
                  <a:srgbClr val="526275"/>
                </a:solidFill>
                <a:latin typeface="Arial"/>
                <a:ea typeface="Arial"/>
                <a:cs typeface="Arial"/>
              </a:defRPr>
            </a:lvl2pPr>
            <a:lvl3pPr algn="l">
              <a:defRPr sz="1200" b="0">
                <a:solidFill>
                  <a:srgbClr val="526275"/>
                </a:solidFill>
                <a:latin typeface="Arial"/>
                <a:ea typeface="Arial"/>
                <a:cs typeface="Arial"/>
              </a:defRPr>
            </a:lvl3pPr>
            <a:lvl4pPr algn="l">
              <a:defRPr sz="1200" b="0">
                <a:solidFill>
                  <a:srgbClr val="526275"/>
                </a:solidFill>
                <a:latin typeface="Arial"/>
                <a:ea typeface="Arial"/>
                <a:cs typeface="Arial"/>
              </a:defRPr>
            </a:lvl4pPr>
            <a:lvl5pPr algn="l">
              <a:defRPr sz="1200" b="0">
                <a:solidFill>
                  <a:srgbClr val="526275"/>
                </a:solidFill>
                <a:latin typeface="Arial"/>
                <a:ea typeface="Arial"/>
                <a:cs typeface="Arial"/>
              </a:defRPr>
            </a:lvl5pPr>
            <a:lvl6pPr algn="l">
              <a:defRPr sz="1200" b="0">
                <a:solidFill>
                  <a:srgbClr val="526275"/>
                </a:solidFill>
                <a:latin typeface="Arial"/>
                <a:ea typeface="Arial"/>
                <a:cs typeface="Arial"/>
              </a:defRPr>
            </a:lvl6pPr>
            <a:lvl7pPr algn="l">
              <a:defRPr sz="1200" b="0">
                <a:solidFill>
                  <a:srgbClr val="526275"/>
                </a:solidFill>
                <a:latin typeface="Arial"/>
                <a:ea typeface="Arial"/>
                <a:cs typeface="Arial"/>
              </a:defRPr>
            </a:lvl7pPr>
            <a:lvl8pPr algn="l">
              <a:defRPr sz="1200" b="0">
                <a:solidFill>
                  <a:srgbClr val="526275"/>
                </a:solidFill>
                <a:latin typeface="Arial"/>
                <a:ea typeface="Arial"/>
                <a:cs typeface="Arial"/>
              </a:defRPr>
            </a:lvl8pPr>
            <a:lvl9pPr algn="l">
              <a:defRPr sz="1200" b="0">
                <a:solidFill>
                  <a:srgbClr val="526275"/>
                </a:solidFill>
                <a:latin typeface="Arial"/>
                <a:ea typeface="Arial"/>
                <a:cs typeface="Arial"/>
              </a:defRPr>
            </a:lvl9pPr>
          </a:lstStyle>
          <a:p xmlns:a="http://schemas.openxmlformats.org/drawingml/2006/main">
            <a:pPr algn="l">
              <a:defRPr sz="1200" b="0">
                <a:solidFill>
                  <a:srgbClr val="526275"/>
                </a:solidFill>
                <a:latin typeface="Arial"/>
                <a:ea typeface="Arial"/>
                <a:cs typeface="Arial"/>
              </a:defRPr>
            </a:pPr>
            <a:r>
              <a:rPr sz="1200" b="0">
                <a:solidFill>
                  <a:srgbClr val="526275"/>
                </a:solidFill>
                <a:latin typeface="Arial"/>
                <a:ea typeface="Arial"/>
                <a:cs typeface="Arial"/>
              </a:rPr>
              <a:t>English editable starter. Replace prompts with your own content.</a:t>
            </a:r>
          </a:p>
        </p:txBody>
      </p:sp>
      <p:sp>
        <p:nvSpPr>
          <p:cNvPr id="4" name="Main point">
            <a:extLst xmlns:a="http://schemas.openxmlformats.org/drawingml/2006/main">
              <a:ext uri="{FF2B5EF4-FFF2-40B4-BE49-F238E27FC236}">
                <a16:creationId xmlns:a16="http://schemas.microsoft.com/office/drawing/2014/main" id="{833A32EA-D0AF-48B3-A0F3-8DBCF11CE566}"/>
              </a:ext>
            </a:extLst>
          </p:cNvPr>
          <p:cNvSpPr>
            <a:spLocks xmlns:a="http://schemas.openxmlformats.org/drawingml/2006/main" noGrp="1"/>
          </p:cNvSpPr>
          <p:nvPr/>
        </p:nvSpPr>
        <p:spPr>
          <a:xfrm xmlns:a="http://schemas.openxmlformats.org/drawingml/2006/main">
            <a:off x="609600" y="2714625"/>
            <a:ext cx="5191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Main point</a:t>
            </a:r>
          </a:p>
        </p:txBody>
      </p:sp>
      <p:sp>
        <p:nvSpPr>
          <p:cNvPr id="5" name="Add a concise statement that answers the ques">
            <a:extLst xmlns:a="http://schemas.openxmlformats.org/drawingml/2006/main">
              <a:ext uri="{FF2B5EF4-FFF2-40B4-BE49-F238E27FC236}">
                <a16:creationId xmlns:a16="http://schemas.microsoft.com/office/drawing/2014/main" id="{FAD44437-AE41-45FF-A407-32A616943387}"/>
              </a:ext>
            </a:extLst>
          </p:cNvPr>
          <p:cNvSpPr>
            <a:spLocks xmlns:a="http://schemas.openxmlformats.org/drawingml/2006/main" noGrp="1"/>
          </p:cNvSpPr>
          <p:nvPr/>
        </p:nvSpPr>
        <p:spPr>
          <a:xfrm xmlns:a="http://schemas.openxmlformats.org/drawingml/2006/main">
            <a:off x="609600" y="3543300"/>
            <a:ext cx="4953000"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172B42"/>
                </a:solidFill>
                <a:latin typeface="Arial"/>
                <a:ea typeface="Arial"/>
                <a:cs typeface="Arial"/>
              </a:defRPr>
            </a:defPPr>
            <a:lvl1pPr algn="l">
              <a:defRPr sz="2250" b="0">
                <a:solidFill>
                  <a:srgbClr val="172B42"/>
                </a:solidFill>
                <a:latin typeface="Arial"/>
                <a:ea typeface="Arial"/>
                <a:cs typeface="Arial"/>
              </a:defRPr>
            </a:lvl1pPr>
            <a:lvl2pPr algn="l">
              <a:defRPr sz="2250" b="0">
                <a:solidFill>
                  <a:srgbClr val="172B42"/>
                </a:solidFill>
                <a:latin typeface="Arial"/>
                <a:ea typeface="Arial"/>
                <a:cs typeface="Arial"/>
              </a:defRPr>
            </a:lvl2pPr>
            <a:lvl3pPr algn="l">
              <a:defRPr sz="2250" b="0">
                <a:solidFill>
                  <a:srgbClr val="172B42"/>
                </a:solidFill>
                <a:latin typeface="Arial"/>
                <a:ea typeface="Arial"/>
                <a:cs typeface="Arial"/>
              </a:defRPr>
            </a:lvl3pPr>
            <a:lvl4pPr algn="l">
              <a:defRPr sz="2250" b="0">
                <a:solidFill>
                  <a:srgbClr val="172B42"/>
                </a:solidFill>
                <a:latin typeface="Arial"/>
                <a:ea typeface="Arial"/>
                <a:cs typeface="Arial"/>
              </a:defRPr>
            </a:lvl4pPr>
            <a:lvl5pPr algn="l">
              <a:defRPr sz="2250" b="0">
                <a:solidFill>
                  <a:srgbClr val="172B42"/>
                </a:solidFill>
                <a:latin typeface="Arial"/>
                <a:ea typeface="Arial"/>
                <a:cs typeface="Arial"/>
              </a:defRPr>
            </a:lvl5pPr>
            <a:lvl6pPr algn="l">
              <a:defRPr sz="2250" b="0">
                <a:solidFill>
                  <a:srgbClr val="172B42"/>
                </a:solidFill>
                <a:latin typeface="Arial"/>
                <a:ea typeface="Arial"/>
                <a:cs typeface="Arial"/>
              </a:defRPr>
            </a:lvl6pPr>
            <a:lvl7pPr algn="l">
              <a:defRPr sz="2250" b="0">
                <a:solidFill>
                  <a:srgbClr val="172B42"/>
                </a:solidFill>
                <a:latin typeface="Arial"/>
                <a:ea typeface="Arial"/>
                <a:cs typeface="Arial"/>
              </a:defRPr>
            </a:lvl7pPr>
            <a:lvl8pPr algn="l">
              <a:defRPr sz="2250" b="0">
                <a:solidFill>
                  <a:srgbClr val="172B42"/>
                </a:solidFill>
                <a:latin typeface="Arial"/>
                <a:ea typeface="Arial"/>
                <a:cs typeface="Arial"/>
              </a:defRPr>
            </a:lvl8pPr>
            <a:lvl9pPr algn="l">
              <a:defRPr sz="2250" b="0">
                <a:solidFill>
                  <a:srgbClr val="172B42"/>
                </a:solidFill>
                <a:latin typeface="Arial"/>
                <a:ea typeface="Arial"/>
                <a:cs typeface="Arial"/>
              </a:defRPr>
            </a:lvl9pPr>
          </a:lstStyle>
          <a:p xmlns:a="http://schemas.openxmlformats.org/drawingml/2006/main">
            <a:pPr algn="l">
              <a:defRPr sz="2250" b="0">
                <a:solidFill>
                  <a:srgbClr val="172B42"/>
                </a:solidFill>
                <a:latin typeface="Arial"/>
                <a:ea typeface="Arial"/>
                <a:cs typeface="Arial"/>
              </a:defRPr>
            </a:pPr>
            <a:r>
              <a:rPr sz="2250" b="0">
                <a:solidFill>
                  <a:srgbClr val="172B42"/>
                </a:solidFill>
                <a:latin typeface="Arial"/>
                <a:ea typeface="Arial"/>
                <a:cs typeface="Arial"/>
              </a:rPr>
              <a:t>Add a concise statement that answers the question above.</a:t>
            </a:r>
          </a:p>
        </p:txBody>
      </p:sp>
      <p:sp>
        <p:nvSpPr>
          <p:cNvPr id="6" name="Evidence or example">
            <a:extLst xmlns:a="http://schemas.openxmlformats.org/drawingml/2006/main">
              <a:ext uri="{FF2B5EF4-FFF2-40B4-BE49-F238E27FC236}">
                <a16:creationId xmlns:a16="http://schemas.microsoft.com/office/drawing/2014/main" id="{E5FE7F0F-4ACE-46DE-9ABC-1753A9797752}"/>
              </a:ext>
            </a:extLst>
          </p:cNvPr>
          <p:cNvSpPr>
            <a:spLocks xmlns:a="http://schemas.openxmlformats.org/drawingml/2006/main" noGrp="1"/>
          </p:cNvSpPr>
          <p:nvPr/>
        </p:nvSpPr>
        <p:spPr>
          <a:xfrm xmlns:a="http://schemas.openxmlformats.org/drawingml/2006/main">
            <a:off x="6762750" y="2714625"/>
            <a:ext cx="4810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Evidence or example</a:t>
            </a:r>
          </a:p>
        </p:txBody>
      </p:sp>
      <p:sp>
        <p:nvSpPr>
          <p:cNvPr id="7" name="Add your supporting detail. Include the sourc">
            <a:extLst xmlns:a="http://schemas.openxmlformats.org/drawingml/2006/main">
              <a:ext uri="{FF2B5EF4-FFF2-40B4-BE49-F238E27FC236}">
                <a16:creationId xmlns:a16="http://schemas.microsoft.com/office/drawing/2014/main" id="{C6D5E4F6-D7DF-4384-98FF-869E2877D3CB}"/>
              </a:ext>
            </a:extLst>
          </p:cNvPr>
          <p:cNvSpPr>
            <a:spLocks xmlns:a="http://schemas.openxmlformats.org/drawingml/2006/main" noGrp="1"/>
          </p:cNvSpPr>
          <p:nvPr/>
        </p:nvSpPr>
        <p:spPr>
          <a:xfrm xmlns:a="http://schemas.openxmlformats.org/drawingml/2006/main">
            <a:off x="6762750" y="3543300"/>
            <a:ext cx="4810125"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526275"/>
                </a:solidFill>
                <a:latin typeface="Arial"/>
                <a:ea typeface="Arial"/>
                <a:cs typeface="Arial"/>
              </a:defRPr>
            </a:defPPr>
            <a:lvl1pPr algn="l">
              <a:defRPr sz="2250" b="0">
                <a:solidFill>
                  <a:srgbClr val="526275"/>
                </a:solidFill>
                <a:latin typeface="Arial"/>
                <a:ea typeface="Arial"/>
                <a:cs typeface="Arial"/>
              </a:defRPr>
            </a:lvl1pPr>
            <a:lvl2pPr algn="l">
              <a:defRPr sz="2250" b="0">
                <a:solidFill>
                  <a:srgbClr val="526275"/>
                </a:solidFill>
                <a:latin typeface="Arial"/>
                <a:ea typeface="Arial"/>
                <a:cs typeface="Arial"/>
              </a:defRPr>
            </a:lvl2pPr>
            <a:lvl3pPr algn="l">
              <a:defRPr sz="2250" b="0">
                <a:solidFill>
                  <a:srgbClr val="526275"/>
                </a:solidFill>
                <a:latin typeface="Arial"/>
                <a:ea typeface="Arial"/>
                <a:cs typeface="Arial"/>
              </a:defRPr>
            </a:lvl3pPr>
            <a:lvl4pPr algn="l">
              <a:defRPr sz="2250" b="0">
                <a:solidFill>
                  <a:srgbClr val="526275"/>
                </a:solidFill>
                <a:latin typeface="Arial"/>
                <a:ea typeface="Arial"/>
                <a:cs typeface="Arial"/>
              </a:defRPr>
            </a:lvl4pPr>
            <a:lvl5pPr algn="l">
              <a:defRPr sz="2250" b="0">
                <a:solidFill>
                  <a:srgbClr val="526275"/>
                </a:solidFill>
                <a:latin typeface="Arial"/>
                <a:ea typeface="Arial"/>
                <a:cs typeface="Arial"/>
              </a:defRPr>
            </a:lvl5pPr>
            <a:lvl6pPr algn="l">
              <a:defRPr sz="2250" b="0">
                <a:solidFill>
                  <a:srgbClr val="526275"/>
                </a:solidFill>
                <a:latin typeface="Arial"/>
                <a:ea typeface="Arial"/>
                <a:cs typeface="Arial"/>
              </a:defRPr>
            </a:lvl6pPr>
            <a:lvl7pPr algn="l">
              <a:defRPr sz="2250" b="0">
                <a:solidFill>
                  <a:srgbClr val="526275"/>
                </a:solidFill>
                <a:latin typeface="Arial"/>
                <a:ea typeface="Arial"/>
                <a:cs typeface="Arial"/>
              </a:defRPr>
            </a:lvl7pPr>
            <a:lvl8pPr algn="l">
              <a:defRPr sz="2250" b="0">
                <a:solidFill>
                  <a:srgbClr val="526275"/>
                </a:solidFill>
                <a:latin typeface="Arial"/>
                <a:ea typeface="Arial"/>
                <a:cs typeface="Arial"/>
              </a:defRPr>
            </a:lvl8pPr>
            <a:lvl9pPr algn="l">
              <a:defRPr sz="2250" b="0">
                <a:solidFill>
                  <a:srgbClr val="526275"/>
                </a:solidFill>
                <a:latin typeface="Arial"/>
                <a:ea typeface="Arial"/>
                <a:cs typeface="Arial"/>
              </a:defRPr>
            </a:lvl9pPr>
          </a:lstStyle>
          <a:p xmlns:a="http://schemas.openxmlformats.org/drawingml/2006/main">
            <a:pPr algn="l">
              <a:defRPr sz="2250" b="0">
                <a:solidFill>
                  <a:srgbClr val="526275"/>
                </a:solidFill>
                <a:latin typeface="Arial"/>
                <a:ea typeface="Arial"/>
                <a:cs typeface="Arial"/>
              </a:defRPr>
            </a:pPr>
            <a:r>
              <a:rPr sz="2250" b="0">
                <a:solidFill>
                  <a:srgbClr val="526275"/>
                </a:solidFill>
                <a:latin typeface="Arial"/>
                <a:ea typeface="Arial"/>
                <a:cs typeface="Arial"/>
              </a:rPr>
              <a:t>Add your supporting detail. Include the source and date where relevant.</a:t>
            </a:r>
          </a:p>
        </p:txBody>
      </p:sp>
    </p:spTree>
    <p:extLst>
      <p:ext uri="{BB962C8B-B14F-4D97-AF65-F5344CB8AC3E}">
        <p14:creationId xmlns:p14="http://schemas.microsoft.com/office/powerpoint/2010/main" val="914153209"/>
      </p:ext>
    </p:extLst>
  </p:cSld>
</p:sld>
</file>

<file path=ppt/slides/slide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Review the slides">
            <a:extLst xmlns:a="http://schemas.openxmlformats.org/drawingml/2006/main">
              <a:ext uri="{FF2B5EF4-FFF2-40B4-BE49-F238E27FC236}">
                <a16:creationId xmlns:a16="http://schemas.microsoft.com/office/drawing/2014/main" id="{3C5BDFF8-499C-426C-B24E-6CD7F8BF38F2}"/>
              </a:ext>
            </a:extLst>
          </p:cNvPr>
          <p:cNvSpPr>
            <a:spLocks xmlns:a="http://schemas.openxmlformats.org/drawingml/2006/main" noGrp="1"/>
          </p:cNvSpPr>
          <p:nvPr/>
        </p:nvSpPr>
        <p:spPr>
          <a:xfrm xmlns:a="http://schemas.openxmlformats.org/drawingml/2006/main">
            <a:off x="571500" y="400050"/>
            <a:ext cx="110490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600" b="1">
                <a:solidFill>
                  <a:srgbClr val="172B42"/>
                </a:solidFill>
                <a:latin typeface="Arial"/>
                <a:ea typeface="Arial"/>
                <a:cs typeface="Arial"/>
              </a:defRPr>
            </a:defPPr>
            <a:lvl1pPr algn="l">
              <a:defRPr sz="3600" b="1">
                <a:solidFill>
                  <a:srgbClr val="172B42"/>
                </a:solidFill>
                <a:latin typeface="Arial"/>
                <a:ea typeface="Arial"/>
                <a:cs typeface="Arial"/>
              </a:defRPr>
            </a:lvl1pPr>
            <a:lvl2pPr algn="l">
              <a:defRPr sz="3600" b="1">
                <a:solidFill>
                  <a:srgbClr val="172B42"/>
                </a:solidFill>
                <a:latin typeface="Arial"/>
                <a:ea typeface="Arial"/>
                <a:cs typeface="Arial"/>
              </a:defRPr>
            </a:lvl2pPr>
            <a:lvl3pPr algn="l">
              <a:defRPr sz="3600" b="1">
                <a:solidFill>
                  <a:srgbClr val="172B42"/>
                </a:solidFill>
                <a:latin typeface="Arial"/>
                <a:ea typeface="Arial"/>
                <a:cs typeface="Arial"/>
              </a:defRPr>
            </a:lvl3pPr>
            <a:lvl4pPr algn="l">
              <a:defRPr sz="3600" b="1">
                <a:solidFill>
                  <a:srgbClr val="172B42"/>
                </a:solidFill>
                <a:latin typeface="Arial"/>
                <a:ea typeface="Arial"/>
                <a:cs typeface="Arial"/>
              </a:defRPr>
            </a:lvl4pPr>
            <a:lvl5pPr algn="l">
              <a:defRPr sz="3600" b="1">
                <a:solidFill>
                  <a:srgbClr val="172B42"/>
                </a:solidFill>
                <a:latin typeface="Arial"/>
                <a:ea typeface="Arial"/>
                <a:cs typeface="Arial"/>
              </a:defRPr>
            </a:lvl5pPr>
            <a:lvl6pPr algn="l">
              <a:defRPr sz="3600" b="1">
                <a:solidFill>
                  <a:srgbClr val="172B42"/>
                </a:solidFill>
                <a:latin typeface="Arial"/>
                <a:ea typeface="Arial"/>
                <a:cs typeface="Arial"/>
              </a:defRPr>
            </a:lvl6pPr>
            <a:lvl7pPr algn="l">
              <a:defRPr sz="3600" b="1">
                <a:solidFill>
                  <a:srgbClr val="172B42"/>
                </a:solidFill>
                <a:latin typeface="Arial"/>
                <a:ea typeface="Arial"/>
                <a:cs typeface="Arial"/>
              </a:defRPr>
            </a:lvl7pPr>
            <a:lvl8pPr algn="l">
              <a:defRPr sz="3600" b="1">
                <a:solidFill>
                  <a:srgbClr val="172B42"/>
                </a:solidFill>
                <a:latin typeface="Arial"/>
                <a:ea typeface="Arial"/>
                <a:cs typeface="Arial"/>
              </a:defRPr>
            </a:lvl8pPr>
            <a:lvl9pPr algn="l">
              <a:defRPr sz="3600" b="1">
                <a:solidFill>
                  <a:srgbClr val="172B42"/>
                </a:solidFill>
                <a:latin typeface="Arial"/>
                <a:ea typeface="Arial"/>
                <a:cs typeface="Arial"/>
              </a:defRPr>
            </a:lvl9pPr>
          </a:lstStyle>
          <a:p xmlns:a="http://schemas.openxmlformats.org/drawingml/2006/main">
            <a:pPr algn="l">
              <a:defRPr sz="3600" b="1">
                <a:solidFill>
                  <a:srgbClr val="172B42"/>
                </a:solidFill>
                <a:latin typeface="Arial"/>
                <a:ea typeface="Arial"/>
                <a:cs typeface="Arial"/>
              </a:defRPr>
            </a:pPr>
            <a:r>
              <a:rPr sz="3600" b="1">
                <a:solidFill>
                  <a:srgbClr val="172B42"/>
                </a:solidFill>
                <a:latin typeface="Arial"/>
                <a:ea typeface="Arial"/>
                <a:cs typeface="Arial"/>
              </a:rPr>
              <a:t>Review the slides</a:t>
            </a:r>
          </a:p>
        </p:txBody>
      </p:sp>
      <p:sp>
        <p:nvSpPr>
          <p:cNvPr id="2" name="Check text, images and any substituted fonts.">
            <a:extLst xmlns:a="http://schemas.openxmlformats.org/drawingml/2006/main">
              <a:ext uri="{FF2B5EF4-FFF2-40B4-BE49-F238E27FC236}">
                <a16:creationId xmlns:a16="http://schemas.microsoft.com/office/drawing/2014/main" id="{57CB5822-B5E8-41AB-ACAE-54C56ACB5E1F}"/>
              </a:ext>
            </a:extLst>
          </p:cNvPr>
          <p:cNvSpPr>
            <a:spLocks xmlns:a="http://schemas.openxmlformats.org/drawingml/2006/main" noGrp="1"/>
          </p:cNvSpPr>
          <p:nvPr/>
        </p:nvSpPr>
        <p:spPr>
          <a:xfrm xmlns:a="http://schemas.openxmlformats.org/drawingml/2006/main">
            <a:off x="571500" y="1143000"/>
            <a:ext cx="1104900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650" b="0">
                <a:solidFill>
                  <a:srgbClr val="526275"/>
                </a:solidFill>
                <a:latin typeface="Arial"/>
                <a:ea typeface="Arial"/>
                <a:cs typeface="Arial"/>
              </a:defRPr>
            </a:defPPr>
            <a:lvl1pPr algn="l">
              <a:defRPr sz="1650" b="0">
                <a:solidFill>
                  <a:srgbClr val="526275"/>
                </a:solidFill>
                <a:latin typeface="Arial"/>
                <a:ea typeface="Arial"/>
                <a:cs typeface="Arial"/>
              </a:defRPr>
            </a:lvl1pPr>
            <a:lvl2pPr algn="l">
              <a:defRPr sz="1650" b="0">
                <a:solidFill>
                  <a:srgbClr val="526275"/>
                </a:solidFill>
                <a:latin typeface="Arial"/>
                <a:ea typeface="Arial"/>
                <a:cs typeface="Arial"/>
              </a:defRPr>
            </a:lvl2pPr>
            <a:lvl3pPr algn="l">
              <a:defRPr sz="1650" b="0">
                <a:solidFill>
                  <a:srgbClr val="526275"/>
                </a:solidFill>
                <a:latin typeface="Arial"/>
                <a:ea typeface="Arial"/>
                <a:cs typeface="Arial"/>
              </a:defRPr>
            </a:lvl3pPr>
            <a:lvl4pPr algn="l">
              <a:defRPr sz="1650" b="0">
                <a:solidFill>
                  <a:srgbClr val="526275"/>
                </a:solidFill>
                <a:latin typeface="Arial"/>
                <a:ea typeface="Arial"/>
                <a:cs typeface="Arial"/>
              </a:defRPr>
            </a:lvl4pPr>
            <a:lvl5pPr algn="l">
              <a:defRPr sz="1650" b="0">
                <a:solidFill>
                  <a:srgbClr val="526275"/>
                </a:solidFill>
                <a:latin typeface="Arial"/>
                <a:ea typeface="Arial"/>
                <a:cs typeface="Arial"/>
              </a:defRPr>
            </a:lvl5pPr>
            <a:lvl6pPr algn="l">
              <a:defRPr sz="1650" b="0">
                <a:solidFill>
                  <a:srgbClr val="526275"/>
                </a:solidFill>
                <a:latin typeface="Arial"/>
                <a:ea typeface="Arial"/>
                <a:cs typeface="Arial"/>
              </a:defRPr>
            </a:lvl6pPr>
            <a:lvl7pPr algn="l">
              <a:defRPr sz="1650" b="0">
                <a:solidFill>
                  <a:srgbClr val="526275"/>
                </a:solidFill>
                <a:latin typeface="Arial"/>
                <a:ea typeface="Arial"/>
                <a:cs typeface="Arial"/>
              </a:defRPr>
            </a:lvl7pPr>
            <a:lvl8pPr algn="l">
              <a:defRPr sz="1650" b="0">
                <a:solidFill>
                  <a:srgbClr val="526275"/>
                </a:solidFill>
                <a:latin typeface="Arial"/>
                <a:ea typeface="Arial"/>
                <a:cs typeface="Arial"/>
              </a:defRPr>
            </a:lvl8pPr>
            <a:lvl9pPr algn="l">
              <a:defRPr sz="1650" b="0">
                <a:solidFill>
                  <a:srgbClr val="526275"/>
                </a:solidFill>
                <a:latin typeface="Arial"/>
                <a:ea typeface="Arial"/>
                <a:cs typeface="Arial"/>
              </a:defRPr>
            </a:lvl9pPr>
          </a:lstStyle>
          <a:p xmlns:a="http://schemas.openxmlformats.org/drawingml/2006/main">
            <a:pPr algn="l">
              <a:defRPr sz="1650" b="0">
                <a:solidFill>
                  <a:srgbClr val="526275"/>
                </a:solidFill>
                <a:latin typeface="Arial"/>
                <a:ea typeface="Arial"/>
                <a:cs typeface="Arial"/>
              </a:defRPr>
            </a:pPr>
            <a:r>
              <a:rPr sz="1650" b="0">
                <a:solidFill>
                  <a:srgbClr val="526275"/>
                </a:solidFill>
                <a:latin typeface="Arial"/>
                <a:ea typeface="Arial"/>
                <a:cs typeface="Arial"/>
              </a:rPr>
              <a:t>Check text, images and any substituted fonts.</a:t>
            </a:r>
          </a:p>
        </p:txBody>
      </p:sp>
      <p:sp>
        <p:nvSpPr>
          <p:cNvPr id="3" name="English editable starter. Replace prompts wit">
            <a:extLst xmlns:a="http://schemas.openxmlformats.org/drawingml/2006/main">
              <a:ext uri="{FF2B5EF4-FFF2-40B4-BE49-F238E27FC236}">
                <a16:creationId xmlns:a16="http://schemas.microsoft.com/office/drawing/2014/main" id="{0A289124-B633-4E07-8A24-E2CB2EE26446}"/>
              </a:ext>
            </a:extLst>
          </p:cNvPr>
          <p:cNvSpPr>
            <a:spLocks xmlns:a="http://schemas.openxmlformats.org/drawingml/2006/main" noGrp="1"/>
          </p:cNvSpPr>
          <p:nvPr/>
        </p:nvSpPr>
        <p:spPr>
          <a:xfrm xmlns:a="http://schemas.openxmlformats.org/drawingml/2006/main">
            <a:off x="571500" y="6486525"/>
            <a:ext cx="11049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200" b="0">
                <a:solidFill>
                  <a:srgbClr val="526275"/>
                </a:solidFill>
                <a:latin typeface="Arial"/>
                <a:ea typeface="Arial"/>
                <a:cs typeface="Arial"/>
              </a:defRPr>
            </a:defPPr>
            <a:lvl1pPr algn="l">
              <a:defRPr sz="1200" b="0">
                <a:solidFill>
                  <a:srgbClr val="526275"/>
                </a:solidFill>
                <a:latin typeface="Arial"/>
                <a:ea typeface="Arial"/>
                <a:cs typeface="Arial"/>
              </a:defRPr>
            </a:lvl1pPr>
            <a:lvl2pPr algn="l">
              <a:defRPr sz="1200" b="0">
                <a:solidFill>
                  <a:srgbClr val="526275"/>
                </a:solidFill>
                <a:latin typeface="Arial"/>
                <a:ea typeface="Arial"/>
                <a:cs typeface="Arial"/>
              </a:defRPr>
            </a:lvl2pPr>
            <a:lvl3pPr algn="l">
              <a:defRPr sz="1200" b="0">
                <a:solidFill>
                  <a:srgbClr val="526275"/>
                </a:solidFill>
                <a:latin typeface="Arial"/>
                <a:ea typeface="Arial"/>
                <a:cs typeface="Arial"/>
              </a:defRPr>
            </a:lvl3pPr>
            <a:lvl4pPr algn="l">
              <a:defRPr sz="1200" b="0">
                <a:solidFill>
                  <a:srgbClr val="526275"/>
                </a:solidFill>
                <a:latin typeface="Arial"/>
                <a:ea typeface="Arial"/>
                <a:cs typeface="Arial"/>
              </a:defRPr>
            </a:lvl4pPr>
            <a:lvl5pPr algn="l">
              <a:defRPr sz="1200" b="0">
                <a:solidFill>
                  <a:srgbClr val="526275"/>
                </a:solidFill>
                <a:latin typeface="Arial"/>
                <a:ea typeface="Arial"/>
                <a:cs typeface="Arial"/>
              </a:defRPr>
            </a:lvl5pPr>
            <a:lvl6pPr algn="l">
              <a:defRPr sz="1200" b="0">
                <a:solidFill>
                  <a:srgbClr val="526275"/>
                </a:solidFill>
                <a:latin typeface="Arial"/>
                <a:ea typeface="Arial"/>
                <a:cs typeface="Arial"/>
              </a:defRPr>
            </a:lvl6pPr>
            <a:lvl7pPr algn="l">
              <a:defRPr sz="1200" b="0">
                <a:solidFill>
                  <a:srgbClr val="526275"/>
                </a:solidFill>
                <a:latin typeface="Arial"/>
                <a:ea typeface="Arial"/>
                <a:cs typeface="Arial"/>
              </a:defRPr>
            </a:lvl7pPr>
            <a:lvl8pPr algn="l">
              <a:defRPr sz="1200" b="0">
                <a:solidFill>
                  <a:srgbClr val="526275"/>
                </a:solidFill>
                <a:latin typeface="Arial"/>
                <a:ea typeface="Arial"/>
                <a:cs typeface="Arial"/>
              </a:defRPr>
            </a:lvl8pPr>
            <a:lvl9pPr algn="l">
              <a:defRPr sz="1200" b="0">
                <a:solidFill>
                  <a:srgbClr val="526275"/>
                </a:solidFill>
                <a:latin typeface="Arial"/>
                <a:ea typeface="Arial"/>
                <a:cs typeface="Arial"/>
              </a:defRPr>
            </a:lvl9pPr>
          </a:lstStyle>
          <a:p xmlns:a="http://schemas.openxmlformats.org/drawingml/2006/main">
            <a:pPr algn="l">
              <a:defRPr sz="1200" b="0">
                <a:solidFill>
                  <a:srgbClr val="526275"/>
                </a:solidFill>
                <a:latin typeface="Arial"/>
                <a:ea typeface="Arial"/>
                <a:cs typeface="Arial"/>
              </a:defRPr>
            </a:pPr>
            <a:r>
              <a:rPr sz="1200" b="0">
                <a:solidFill>
                  <a:srgbClr val="526275"/>
                </a:solidFill>
                <a:latin typeface="Arial"/>
                <a:ea typeface="Arial"/>
                <a:cs typeface="Arial"/>
              </a:rPr>
              <a:t>English editable starter. Replace prompts with your own content.</a:t>
            </a:r>
          </a:p>
        </p:txBody>
      </p:sp>
      <p:sp>
        <p:nvSpPr>
          <p:cNvPr id="4" name="Main point">
            <a:extLst xmlns:a="http://schemas.openxmlformats.org/drawingml/2006/main">
              <a:ext uri="{FF2B5EF4-FFF2-40B4-BE49-F238E27FC236}">
                <a16:creationId xmlns:a16="http://schemas.microsoft.com/office/drawing/2014/main" id="{07F1854B-94F7-4262-BCC7-B67C61ECC553}"/>
              </a:ext>
            </a:extLst>
          </p:cNvPr>
          <p:cNvSpPr>
            <a:spLocks xmlns:a="http://schemas.openxmlformats.org/drawingml/2006/main" noGrp="1"/>
          </p:cNvSpPr>
          <p:nvPr/>
        </p:nvSpPr>
        <p:spPr>
          <a:xfrm xmlns:a="http://schemas.openxmlformats.org/drawingml/2006/main">
            <a:off x="609600" y="2714625"/>
            <a:ext cx="5191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Main point</a:t>
            </a:r>
          </a:p>
        </p:txBody>
      </p:sp>
      <p:sp>
        <p:nvSpPr>
          <p:cNvPr id="5" name="Add a concise statement that answers the ques">
            <a:extLst xmlns:a="http://schemas.openxmlformats.org/drawingml/2006/main">
              <a:ext uri="{FF2B5EF4-FFF2-40B4-BE49-F238E27FC236}">
                <a16:creationId xmlns:a16="http://schemas.microsoft.com/office/drawing/2014/main" id="{0C2BBABB-8A6D-4AE7-90BF-43BAAFAE9078}"/>
              </a:ext>
            </a:extLst>
          </p:cNvPr>
          <p:cNvSpPr>
            <a:spLocks xmlns:a="http://schemas.openxmlformats.org/drawingml/2006/main" noGrp="1"/>
          </p:cNvSpPr>
          <p:nvPr/>
        </p:nvSpPr>
        <p:spPr>
          <a:xfrm xmlns:a="http://schemas.openxmlformats.org/drawingml/2006/main">
            <a:off x="609600" y="3543300"/>
            <a:ext cx="4953000"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172B42"/>
                </a:solidFill>
                <a:latin typeface="Arial"/>
                <a:ea typeface="Arial"/>
                <a:cs typeface="Arial"/>
              </a:defRPr>
            </a:defPPr>
            <a:lvl1pPr algn="l">
              <a:defRPr sz="2250" b="0">
                <a:solidFill>
                  <a:srgbClr val="172B42"/>
                </a:solidFill>
                <a:latin typeface="Arial"/>
                <a:ea typeface="Arial"/>
                <a:cs typeface="Arial"/>
              </a:defRPr>
            </a:lvl1pPr>
            <a:lvl2pPr algn="l">
              <a:defRPr sz="2250" b="0">
                <a:solidFill>
                  <a:srgbClr val="172B42"/>
                </a:solidFill>
                <a:latin typeface="Arial"/>
                <a:ea typeface="Arial"/>
                <a:cs typeface="Arial"/>
              </a:defRPr>
            </a:lvl2pPr>
            <a:lvl3pPr algn="l">
              <a:defRPr sz="2250" b="0">
                <a:solidFill>
                  <a:srgbClr val="172B42"/>
                </a:solidFill>
                <a:latin typeface="Arial"/>
                <a:ea typeface="Arial"/>
                <a:cs typeface="Arial"/>
              </a:defRPr>
            </a:lvl3pPr>
            <a:lvl4pPr algn="l">
              <a:defRPr sz="2250" b="0">
                <a:solidFill>
                  <a:srgbClr val="172B42"/>
                </a:solidFill>
                <a:latin typeface="Arial"/>
                <a:ea typeface="Arial"/>
                <a:cs typeface="Arial"/>
              </a:defRPr>
            </a:lvl4pPr>
            <a:lvl5pPr algn="l">
              <a:defRPr sz="2250" b="0">
                <a:solidFill>
                  <a:srgbClr val="172B42"/>
                </a:solidFill>
                <a:latin typeface="Arial"/>
                <a:ea typeface="Arial"/>
                <a:cs typeface="Arial"/>
              </a:defRPr>
            </a:lvl5pPr>
            <a:lvl6pPr algn="l">
              <a:defRPr sz="2250" b="0">
                <a:solidFill>
                  <a:srgbClr val="172B42"/>
                </a:solidFill>
                <a:latin typeface="Arial"/>
                <a:ea typeface="Arial"/>
                <a:cs typeface="Arial"/>
              </a:defRPr>
            </a:lvl6pPr>
            <a:lvl7pPr algn="l">
              <a:defRPr sz="2250" b="0">
                <a:solidFill>
                  <a:srgbClr val="172B42"/>
                </a:solidFill>
                <a:latin typeface="Arial"/>
                <a:ea typeface="Arial"/>
                <a:cs typeface="Arial"/>
              </a:defRPr>
            </a:lvl7pPr>
            <a:lvl8pPr algn="l">
              <a:defRPr sz="2250" b="0">
                <a:solidFill>
                  <a:srgbClr val="172B42"/>
                </a:solidFill>
                <a:latin typeface="Arial"/>
                <a:ea typeface="Arial"/>
                <a:cs typeface="Arial"/>
              </a:defRPr>
            </a:lvl8pPr>
            <a:lvl9pPr algn="l">
              <a:defRPr sz="2250" b="0">
                <a:solidFill>
                  <a:srgbClr val="172B42"/>
                </a:solidFill>
                <a:latin typeface="Arial"/>
                <a:ea typeface="Arial"/>
                <a:cs typeface="Arial"/>
              </a:defRPr>
            </a:lvl9pPr>
          </a:lstStyle>
          <a:p xmlns:a="http://schemas.openxmlformats.org/drawingml/2006/main">
            <a:pPr algn="l">
              <a:defRPr sz="2250" b="0">
                <a:solidFill>
                  <a:srgbClr val="172B42"/>
                </a:solidFill>
                <a:latin typeface="Arial"/>
                <a:ea typeface="Arial"/>
                <a:cs typeface="Arial"/>
              </a:defRPr>
            </a:pPr>
            <a:r>
              <a:rPr sz="2250" b="0">
                <a:solidFill>
                  <a:srgbClr val="172B42"/>
                </a:solidFill>
                <a:latin typeface="Arial"/>
                <a:ea typeface="Arial"/>
                <a:cs typeface="Arial"/>
              </a:rPr>
              <a:t>Add a concise statement that answers the question above.</a:t>
            </a:r>
          </a:p>
        </p:txBody>
      </p:sp>
      <p:sp>
        <p:nvSpPr>
          <p:cNvPr id="6" name="Evidence or example">
            <a:extLst xmlns:a="http://schemas.openxmlformats.org/drawingml/2006/main">
              <a:ext uri="{FF2B5EF4-FFF2-40B4-BE49-F238E27FC236}">
                <a16:creationId xmlns:a16="http://schemas.microsoft.com/office/drawing/2014/main" id="{8645498C-6CE0-4359-A04A-9A59E3900CB7}"/>
              </a:ext>
            </a:extLst>
          </p:cNvPr>
          <p:cNvSpPr>
            <a:spLocks xmlns:a="http://schemas.openxmlformats.org/drawingml/2006/main" noGrp="1"/>
          </p:cNvSpPr>
          <p:nvPr/>
        </p:nvSpPr>
        <p:spPr>
          <a:xfrm xmlns:a="http://schemas.openxmlformats.org/drawingml/2006/main">
            <a:off x="6762750" y="2714625"/>
            <a:ext cx="4810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Evidence or example</a:t>
            </a:r>
          </a:p>
        </p:txBody>
      </p:sp>
      <p:sp>
        <p:nvSpPr>
          <p:cNvPr id="7" name="Add your supporting detail. Include the sourc">
            <a:extLst xmlns:a="http://schemas.openxmlformats.org/drawingml/2006/main">
              <a:ext uri="{FF2B5EF4-FFF2-40B4-BE49-F238E27FC236}">
                <a16:creationId xmlns:a16="http://schemas.microsoft.com/office/drawing/2014/main" id="{45ED6132-B91F-481D-B0B9-CE71F4926099}"/>
              </a:ext>
            </a:extLst>
          </p:cNvPr>
          <p:cNvSpPr>
            <a:spLocks xmlns:a="http://schemas.openxmlformats.org/drawingml/2006/main" noGrp="1"/>
          </p:cNvSpPr>
          <p:nvPr/>
        </p:nvSpPr>
        <p:spPr>
          <a:xfrm xmlns:a="http://schemas.openxmlformats.org/drawingml/2006/main">
            <a:off x="6762750" y="3543300"/>
            <a:ext cx="4810125"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526275"/>
                </a:solidFill>
                <a:latin typeface="Arial"/>
                <a:ea typeface="Arial"/>
                <a:cs typeface="Arial"/>
              </a:defRPr>
            </a:defPPr>
            <a:lvl1pPr algn="l">
              <a:defRPr sz="2250" b="0">
                <a:solidFill>
                  <a:srgbClr val="526275"/>
                </a:solidFill>
                <a:latin typeface="Arial"/>
                <a:ea typeface="Arial"/>
                <a:cs typeface="Arial"/>
              </a:defRPr>
            </a:lvl1pPr>
            <a:lvl2pPr algn="l">
              <a:defRPr sz="2250" b="0">
                <a:solidFill>
                  <a:srgbClr val="526275"/>
                </a:solidFill>
                <a:latin typeface="Arial"/>
                <a:ea typeface="Arial"/>
                <a:cs typeface="Arial"/>
              </a:defRPr>
            </a:lvl2pPr>
            <a:lvl3pPr algn="l">
              <a:defRPr sz="2250" b="0">
                <a:solidFill>
                  <a:srgbClr val="526275"/>
                </a:solidFill>
                <a:latin typeface="Arial"/>
                <a:ea typeface="Arial"/>
                <a:cs typeface="Arial"/>
              </a:defRPr>
            </a:lvl3pPr>
            <a:lvl4pPr algn="l">
              <a:defRPr sz="2250" b="0">
                <a:solidFill>
                  <a:srgbClr val="526275"/>
                </a:solidFill>
                <a:latin typeface="Arial"/>
                <a:ea typeface="Arial"/>
                <a:cs typeface="Arial"/>
              </a:defRPr>
            </a:lvl4pPr>
            <a:lvl5pPr algn="l">
              <a:defRPr sz="2250" b="0">
                <a:solidFill>
                  <a:srgbClr val="526275"/>
                </a:solidFill>
                <a:latin typeface="Arial"/>
                <a:ea typeface="Arial"/>
                <a:cs typeface="Arial"/>
              </a:defRPr>
            </a:lvl5pPr>
            <a:lvl6pPr algn="l">
              <a:defRPr sz="2250" b="0">
                <a:solidFill>
                  <a:srgbClr val="526275"/>
                </a:solidFill>
                <a:latin typeface="Arial"/>
                <a:ea typeface="Arial"/>
                <a:cs typeface="Arial"/>
              </a:defRPr>
            </a:lvl6pPr>
            <a:lvl7pPr algn="l">
              <a:defRPr sz="2250" b="0">
                <a:solidFill>
                  <a:srgbClr val="526275"/>
                </a:solidFill>
                <a:latin typeface="Arial"/>
                <a:ea typeface="Arial"/>
                <a:cs typeface="Arial"/>
              </a:defRPr>
            </a:lvl7pPr>
            <a:lvl8pPr algn="l">
              <a:defRPr sz="2250" b="0">
                <a:solidFill>
                  <a:srgbClr val="526275"/>
                </a:solidFill>
                <a:latin typeface="Arial"/>
                <a:ea typeface="Arial"/>
                <a:cs typeface="Arial"/>
              </a:defRPr>
            </a:lvl8pPr>
            <a:lvl9pPr algn="l">
              <a:defRPr sz="2250" b="0">
                <a:solidFill>
                  <a:srgbClr val="526275"/>
                </a:solidFill>
                <a:latin typeface="Arial"/>
                <a:ea typeface="Arial"/>
                <a:cs typeface="Arial"/>
              </a:defRPr>
            </a:lvl9pPr>
          </a:lstStyle>
          <a:p xmlns:a="http://schemas.openxmlformats.org/drawingml/2006/main">
            <a:pPr algn="l">
              <a:defRPr sz="2250" b="0">
                <a:solidFill>
                  <a:srgbClr val="526275"/>
                </a:solidFill>
                <a:latin typeface="Arial"/>
                <a:ea typeface="Arial"/>
                <a:cs typeface="Arial"/>
              </a:defRPr>
            </a:pPr>
            <a:r>
              <a:rPr sz="2250" b="0">
                <a:solidFill>
                  <a:srgbClr val="526275"/>
                </a:solidFill>
                <a:latin typeface="Arial"/>
                <a:ea typeface="Arial"/>
                <a:cs typeface="Arial"/>
              </a:rPr>
              <a:t>Add your supporting detail. Include the source and date where relevant.</a:t>
            </a:r>
          </a:p>
        </p:txBody>
      </p:sp>
    </p:spTree>
    <p:extLst>
      <p:ext uri="{BB962C8B-B14F-4D97-AF65-F5344CB8AC3E}">
        <p14:creationId xmlns:p14="http://schemas.microsoft.com/office/powerpoint/2010/main" val="1755859055"/>
      </p:ext>
    </p:extLst>
  </p:cSld>
</p:sld>
</file>

<file path=ppt/slides/slide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Preview playback">
            <a:extLst xmlns:a="http://schemas.openxmlformats.org/drawingml/2006/main">
              <a:ext uri="{FF2B5EF4-FFF2-40B4-BE49-F238E27FC236}">
                <a16:creationId xmlns:a16="http://schemas.microsoft.com/office/drawing/2014/main" id="{AF883EAA-7BE4-4361-B7F1-95AF5B33E351}"/>
              </a:ext>
            </a:extLst>
          </p:cNvPr>
          <p:cNvSpPr>
            <a:spLocks xmlns:a="http://schemas.openxmlformats.org/drawingml/2006/main" noGrp="1"/>
          </p:cNvSpPr>
          <p:nvPr/>
        </p:nvSpPr>
        <p:spPr>
          <a:xfrm xmlns:a="http://schemas.openxmlformats.org/drawingml/2006/main">
            <a:off x="571500" y="400050"/>
            <a:ext cx="110490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600" b="1">
                <a:solidFill>
                  <a:srgbClr val="172B42"/>
                </a:solidFill>
                <a:latin typeface="Arial"/>
                <a:ea typeface="Arial"/>
                <a:cs typeface="Arial"/>
              </a:defRPr>
            </a:defPPr>
            <a:lvl1pPr algn="l">
              <a:defRPr sz="3600" b="1">
                <a:solidFill>
                  <a:srgbClr val="172B42"/>
                </a:solidFill>
                <a:latin typeface="Arial"/>
                <a:ea typeface="Arial"/>
                <a:cs typeface="Arial"/>
              </a:defRPr>
            </a:lvl1pPr>
            <a:lvl2pPr algn="l">
              <a:defRPr sz="3600" b="1">
                <a:solidFill>
                  <a:srgbClr val="172B42"/>
                </a:solidFill>
                <a:latin typeface="Arial"/>
                <a:ea typeface="Arial"/>
                <a:cs typeface="Arial"/>
              </a:defRPr>
            </a:lvl2pPr>
            <a:lvl3pPr algn="l">
              <a:defRPr sz="3600" b="1">
                <a:solidFill>
                  <a:srgbClr val="172B42"/>
                </a:solidFill>
                <a:latin typeface="Arial"/>
                <a:ea typeface="Arial"/>
                <a:cs typeface="Arial"/>
              </a:defRPr>
            </a:lvl3pPr>
            <a:lvl4pPr algn="l">
              <a:defRPr sz="3600" b="1">
                <a:solidFill>
                  <a:srgbClr val="172B42"/>
                </a:solidFill>
                <a:latin typeface="Arial"/>
                <a:ea typeface="Arial"/>
                <a:cs typeface="Arial"/>
              </a:defRPr>
            </a:lvl4pPr>
            <a:lvl5pPr algn="l">
              <a:defRPr sz="3600" b="1">
                <a:solidFill>
                  <a:srgbClr val="172B42"/>
                </a:solidFill>
                <a:latin typeface="Arial"/>
                <a:ea typeface="Arial"/>
                <a:cs typeface="Arial"/>
              </a:defRPr>
            </a:lvl5pPr>
            <a:lvl6pPr algn="l">
              <a:defRPr sz="3600" b="1">
                <a:solidFill>
                  <a:srgbClr val="172B42"/>
                </a:solidFill>
                <a:latin typeface="Arial"/>
                <a:ea typeface="Arial"/>
                <a:cs typeface="Arial"/>
              </a:defRPr>
            </a:lvl6pPr>
            <a:lvl7pPr algn="l">
              <a:defRPr sz="3600" b="1">
                <a:solidFill>
                  <a:srgbClr val="172B42"/>
                </a:solidFill>
                <a:latin typeface="Arial"/>
                <a:ea typeface="Arial"/>
                <a:cs typeface="Arial"/>
              </a:defRPr>
            </a:lvl7pPr>
            <a:lvl8pPr algn="l">
              <a:defRPr sz="3600" b="1">
                <a:solidFill>
                  <a:srgbClr val="172B42"/>
                </a:solidFill>
                <a:latin typeface="Arial"/>
                <a:ea typeface="Arial"/>
                <a:cs typeface="Arial"/>
              </a:defRPr>
            </a:lvl8pPr>
            <a:lvl9pPr algn="l">
              <a:defRPr sz="3600" b="1">
                <a:solidFill>
                  <a:srgbClr val="172B42"/>
                </a:solidFill>
                <a:latin typeface="Arial"/>
                <a:ea typeface="Arial"/>
                <a:cs typeface="Arial"/>
              </a:defRPr>
            </a:lvl9pPr>
          </a:lstStyle>
          <a:p xmlns:a="http://schemas.openxmlformats.org/drawingml/2006/main">
            <a:pPr algn="l">
              <a:defRPr sz="3600" b="1">
                <a:solidFill>
                  <a:srgbClr val="172B42"/>
                </a:solidFill>
                <a:latin typeface="Arial"/>
                <a:ea typeface="Arial"/>
                <a:cs typeface="Arial"/>
              </a:defRPr>
            </a:pPr>
            <a:r>
              <a:rPr sz="3600" b="1">
                <a:solidFill>
                  <a:srgbClr val="172B42"/>
                </a:solidFill>
                <a:latin typeface="Arial"/>
                <a:ea typeface="Arial"/>
                <a:cs typeface="Arial"/>
              </a:rPr>
              <a:t>Preview playback</a:t>
            </a:r>
          </a:p>
        </p:txBody>
      </p:sp>
      <p:sp>
        <p:nvSpPr>
          <p:cNvPr id="2" name="Test slide order and media on the device you ">
            <a:extLst xmlns:a="http://schemas.openxmlformats.org/drawingml/2006/main">
              <a:ext uri="{FF2B5EF4-FFF2-40B4-BE49-F238E27FC236}">
                <a16:creationId xmlns:a16="http://schemas.microsoft.com/office/drawing/2014/main" id="{4C3CDBAB-0034-4635-97E8-6E5919B32433}"/>
              </a:ext>
            </a:extLst>
          </p:cNvPr>
          <p:cNvSpPr>
            <a:spLocks xmlns:a="http://schemas.openxmlformats.org/drawingml/2006/main" noGrp="1"/>
          </p:cNvSpPr>
          <p:nvPr/>
        </p:nvSpPr>
        <p:spPr>
          <a:xfrm xmlns:a="http://schemas.openxmlformats.org/drawingml/2006/main">
            <a:off x="571500" y="1143000"/>
            <a:ext cx="1104900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650" b="0">
                <a:solidFill>
                  <a:srgbClr val="526275"/>
                </a:solidFill>
                <a:latin typeface="Arial"/>
                <a:ea typeface="Arial"/>
                <a:cs typeface="Arial"/>
              </a:defRPr>
            </a:defPPr>
            <a:lvl1pPr algn="l">
              <a:defRPr sz="1650" b="0">
                <a:solidFill>
                  <a:srgbClr val="526275"/>
                </a:solidFill>
                <a:latin typeface="Arial"/>
                <a:ea typeface="Arial"/>
                <a:cs typeface="Arial"/>
              </a:defRPr>
            </a:lvl1pPr>
            <a:lvl2pPr algn="l">
              <a:defRPr sz="1650" b="0">
                <a:solidFill>
                  <a:srgbClr val="526275"/>
                </a:solidFill>
                <a:latin typeface="Arial"/>
                <a:ea typeface="Arial"/>
                <a:cs typeface="Arial"/>
              </a:defRPr>
            </a:lvl2pPr>
            <a:lvl3pPr algn="l">
              <a:defRPr sz="1650" b="0">
                <a:solidFill>
                  <a:srgbClr val="526275"/>
                </a:solidFill>
                <a:latin typeface="Arial"/>
                <a:ea typeface="Arial"/>
                <a:cs typeface="Arial"/>
              </a:defRPr>
            </a:lvl3pPr>
            <a:lvl4pPr algn="l">
              <a:defRPr sz="1650" b="0">
                <a:solidFill>
                  <a:srgbClr val="526275"/>
                </a:solidFill>
                <a:latin typeface="Arial"/>
                <a:ea typeface="Arial"/>
                <a:cs typeface="Arial"/>
              </a:defRPr>
            </a:lvl4pPr>
            <a:lvl5pPr algn="l">
              <a:defRPr sz="1650" b="0">
                <a:solidFill>
                  <a:srgbClr val="526275"/>
                </a:solidFill>
                <a:latin typeface="Arial"/>
                <a:ea typeface="Arial"/>
                <a:cs typeface="Arial"/>
              </a:defRPr>
            </a:lvl5pPr>
            <a:lvl6pPr algn="l">
              <a:defRPr sz="1650" b="0">
                <a:solidFill>
                  <a:srgbClr val="526275"/>
                </a:solidFill>
                <a:latin typeface="Arial"/>
                <a:ea typeface="Arial"/>
                <a:cs typeface="Arial"/>
              </a:defRPr>
            </a:lvl6pPr>
            <a:lvl7pPr algn="l">
              <a:defRPr sz="1650" b="0">
                <a:solidFill>
                  <a:srgbClr val="526275"/>
                </a:solidFill>
                <a:latin typeface="Arial"/>
                <a:ea typeface="Arial"/>
                <a:cs typeface="Arial"/>
              </a:defRPr>
            </a:lvl7pPr>
            <a:lvl8pPr algn="l">
              <a:defRPr sz="1650" b="0">
                <a:solidFill>
                  <a:srgbClr val="526275"/>
                </a:solidFill>
                <a:latin typeface="Arial"/>
                <a:ea typeface="Arial"/>
                <a:cs typeface="Arial"/>
              </a:defRPr>
            </a:lvl8pPr>
            <a:lvl9pPr algn="l">
              <a:defRPr sz="1650" b="0">
                <a:solidFill>
                  <a:srgbClr val="526275"/>
                </a:solidFill>
                <a:latin typeface="Arial"/>
                <a:ea typeface="Arial"/>
                <a:cs typeface="Arial"/>
              </a:defRPr>
            </a:lvl9pPr>
          </a:lstStyle>
          <a:p xmlns:a="http://schemas.openxmlformats.org/drawingml/2006/main">
            <a:pPr algn="l">
              <a:defRPr sz="1650" b="0">
                <a:solidFill>
                  <a:srgbClr val="526275"/>
                </a:solidFill>
                <a:latin typeface="Arial"/>
                <a:ea typeface="Arial"/>
                <a:cs typeface="Arial"/>
              </a:defRPr>
            </a:pPr>
            <a:r>
              <a:rPr sz="1650" b="0">
                <a:solidFill>
                  <a:srgbClr val="526275"/>
                </a:solidFill>
                <a:latin typeface="Arial"/>
                <a:ea typeface="Arial"/>
                <a:cs typeface="Arial"/>
              </a:rPr>
              <a:t>Test slide order and media on the device you will use.</a:t>
            </a:r>
          </a:p>
        </p:txBody>
      </p:sp>
      <p:sp>
        <p:nvSpPr>
          <p:cNvPr id="3" name="English editable starter. Replace prompts wit">
            <a:extLst xmlns:a="http://schemas.openxmlformats.org/drawingml/2006/main">
              <a:ext uri="{FF2B5EF4-FFF2-40B4-BE49-F238E27FC236}">
                <a16:creationId xmlns:a16="http://schemas.microsoft.com/office/drawing/2014/main" id="{90A2EC52-4776-4889-9D6F-6A9F538A8B00}"/>
              </a:ext>
            </a:extLst>
          </p:cNvPr>
          <p:cNvSpPr>
            <a:spLocks xmlns:a="http://schemas.openxmlformats.org/drawingml/2006/main" noGrp="1"/>
          </p:cNvSpPr>
          <p:nvPr/>
        </p:nvSpPr>
        <p:spPr>
          <a:xfrm xmlns:a="http://schemas.openxmlformats.org/drawingml/2006/main">
            <a:off x="571500" y="6486525"/>
            <a:ext cx="11049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200" b="0">
                <a:solidFill>
                  <a:srgbClr val="526275"/>
                </a:solidFill>
                <a:latin typeface="Arial"/>
                <a:ea typeface="Arial"/>
                <a:cs typeface="Arial"/>
              </a:defRPr>
            </a:defPPr>
            <a:lvl1pPr algn="l">
              <a:defRPr sz="1200" b="0">
                <a:solidFill>
                  <a:srgbClr val="526275"/>
                </a:solidFill>
                <a:latin typeface="Arial"/>
                <a:ea typeface="Arial"/>
                <a:cs typeface="Arial"/>
              </a:defRPr>
            </a:lvl1pPr>
            <a:lvl2pPr algn="l">
              <a:defRPr sz="1200" b="0">
                <a:solidFill>
                  <a:srgbClr val="526275"/>
                </a:solidFill>
                <a:latin typeface="Arial"/>
                <a:ea typeface="Arial"/>
                <a:cs typeface="Arial"/>
              </a:defRPr>
            </a:lvl2pPr>
            <a:lvl3pPr algn="l">
              <a:defRPr sz="1200" b="0">
                <a:solidFill>
                  <a:srgbClr val="526275"/>
                </a:solidFill>
                <a:latin typeface="Arial"/>
                <a:ea typeface="Arial"/>
                <a:cs typeface="Arial"/>
              </a:defRPr>
            </a:lvl3pPr>
            <a:lvl4pPr algn="l">
              <a:defRPr sz="1200" b="0">
                <a:solidFill>
                  <a:srgbClr val="526275"/>
                </a:solidFill>
                <a:latin typeface="Arial"/>
                <a:ea typeface="Arial"/>
                <a:cs typeface="Arial"/>
              </a:defRPr>
            </a:lvl4pPr>
            <a:lvl5pPr algn="l">
              <a:defRPr sz="1200" b="0">
                <a:solidFill>
                  <a:srgbClr val="526275"/>
                </a:solidFill>
                <a:latin typeface="Arial"/>
                <a:ea typeface="Arial"/>
                <a:cs typeface="Arial"/>
              </a:defRPr>
            </a:lvl5pPr>
            <a:lvl6pPr algn="l">
              <a:defRPr sz="1200" b="0">
                <a:solidFill>
                  <a:srgbClr val="526275"/>
                </a:solidFill>
                <a:latin typeface="Arial"/>
                <a:ea typeface="Arial"/>
                <a:cs typeface="Arial"/>
              </a:defRPr>
            </a:lvl6pPr>
            <a:lvl7pPr algn="l">
              <a:defRPr sz="1200" b="0">
                <a:solidFill>
                  <a:srgbClr val="526275"/>
                </a:solidFill>
                <a:latin typeface="Arial"/>
                <a:ea typeface="Arial"/>
                <a:cs typeface="Arial"/>
              </a:defRPr>
            </a:lvl7pPr>
            <a:lvl8pPr algn="l">
              <a:defRPr sz="1200" b="0">
                <a:solidFill>
                  <a:srgbClr val="526275"/>
                </a:solidFill>
                <a:latin typeface="Arial"/>
                <a:ea typeface="Arial"/>
                <a:cs typeface="Arial"/>
              </a:defRPr>
            </a:lvl8pPr>
            <a:lvl9pPr algn="l">
              <a:defRPr sz="1200" b="0">
                <a:solidFill>
                  <a:srgbClr val="526275"/>
                </a:solidFill>
                <a:latin typeface="Arial"/>
                <a:ea typeface="Arial"/>
                <a:cs typeface="Arial"/>
              </a:defRPr>
            </a:lvl9pPr>
          </a:lstStyle>
          <a:p xmlns:a="http://schemas.openxmlformats.org/drawingml/2006/main">
            <a:pPr algn="l">
              <a:defRPr sz="1200" b="0">
                <a:solidFill>
                  <a:srgbClr val="526275"/>
                </a:solidFill>
                <a:latin typeface="Arial"/>
                <a:ea typeface="Arial"/>
                <a:cs typeface="Arial"/>
              </a:defRPr>
            </a:pPr>
            <a:r>
              <a:rPr sz="1200" b="0">
                <a:solidFill>
                  <a:srgbClr val="526275"/>
                </a:solidFill>
                <a:latin typeface="Arial"/>
                <a:ea typeface="Arial"/>
                <a:cs typeface="Arial"/>
              </a:rPr>
              <a:t>English editable starter. Replace prompts with your own content.</a:t>
            </a:r>
          </a:p>
        </p:txBody>
      </p:sp>
      <p:sp>
        <p:nvSpPr>
          <p:cNvPr id="4" name="Main point">
            <a:extLst xmlns:a="http://schemas.openxmlformats.org/drawingml/2006/main">
              <a:ext uri="{FF2B5EF4-FFF2-40B4-BE49-F238E27FC236}">
                <a16:creationId xmlns:a16="http://schemas.microsoft.com/office/drawing/2014/main" id="{FC97FB4D-2198-4B4C-888E-D69E0F9F018E}"/>
              </a:ext>
            </a:extLst>
          </p:cNvPr>
          <p:cNvSpPr>
            <a:spLocks xmlns:a="http://schemas.openxmlformats.org/drawingml/2006/main" noGrp="1"/>
          </p:cNvSpPr>
          <p:nvPr/>
        </p:nvSpPr>
        <p:spPr>
          <a:xfrm xmlns:a="http://schemas.openxmlformats.org/drawingml/2006/main">
            <a:off x="609600" y="2714625"/>
            <a:ext cx="5191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Main point</a:t>
            </a:r>
          </a:p>
        </p:txBody>
      </p:sp>
      <p:sp>
        <p:nvSpPr>
          <p:cNvPr id="5" name="Add a concise statement that answers the ques">
            <a:extLst xmlns:a="http://schemas.openxmlformats.org/drawingml/2006/main">
              <a:ext uri="{FF2B5EF4-FFF2-40B4-BE49-F238E27FC236}">
                <a16:creationId xmlns:a16="http://schemas.microsoft.com/office/drawing/2014/main" id="{D31518DB-D545-43B1-A0D0-34F95E613CC5}"/>
              </a:ext>
            </a:extLst>
          </p:cNvPr>
          <p:cNvSpPr>
            <a:spLocks xmlns:a="http://schemas.openxmlformats.org/drawingml/2006/main" noGrp="1"/>
          </p:cNvSpPr>
          <p:nvPr/>
        </p:nvSpPr>
        <p:spPr>
          <a:xfrm xmlns:a="http://schemas.openxmlformats.org/drawingml/2006/main">
            <a:off x="609600" y="3543300"/>
            <a:ext cx="4953000"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172B42"/>
                </a:solidFill>
                <a:latin typeface="Arial"/>
                <a:ea typeface="Arial"/>
                <a:cs typeface="Arial"/>
              </a:defRPr>
            </a:defPPr>
            <a:lvl1pPr algn="l">
              <a:defRPr sz="2250" b="0">
                <a:solidFill>
                  <a:srgbClr val="172B42"/>
                </a:solidFill>
                <a:latin typeface="Arial"/>
                <a:ea typeface="Arial"/>
                <a:cs typeface="Arial"/>
              </a:defRPr>
            </a:lvl1pPr>
            <a:lvl2pPr algn="l">
              <a:defRPr sz="2250" b="0">
                <a:solidFill>
                  <a:srgbClr val="172B42"/>
                </a:solidFill>
                <a:latin typeface="Arial"/>
                <a:ea typeface="Arial"/>
                <a:cs typeface="Arial"/>
              </a:defRPr>
            </a:lvl2pPr>
            <a:lvl3pPr algn="l">
              <a:defRPr sz="2250" b="0">
                <a:solidFill>
                  <a:srgbClr val="172B42"/>
                </a:solidFill>
                <a:latin typeface="Arial"/>
                <a:ea typeface="Arial"/>
                <a:cs typeface="Arial"/>
              </a:defRPr>
            </a:lvl3pPr>
            <a:lvl4pPr algn="l">
              <a:defRPr sz="2250" b="0">
                <a:solidFill>
                  <a:srgbClr val="172B42"/>
                </a:solidFill>
                <a:latin typeface="Arial"/>
                <a:ea typeface="Arial"/>
                <a:cs typeface="Arial"/>
              </a:defRPr>
            </a:lvl4pPr>
            <a:lvl5pPr algn="l">
              <a:defRPr sz="2250" b="0">
                <a:solidFill>
                  <a:srgbClr val="172B42"/>
                </a:solidFill>
                <a:latin typeface="Arial"/>
                <a:ea typeface="Arial"/>
                <a:cs typeface="Arial"/>
              </a:defRPr>
            </a:lvl5pPr>
            <a:lvl6pPr algn="l">
              <a:defRPr sz="2250" b="0">
                <a:solidFill>
                  <a:srgbClr val="172B42"/>
                </a:solidFill>
                <a:latin typeface="Arial"/>
                <a:ea typeface="Arial"/>
                <a:cs typeface="Arial"/>
              </a:defRPr>
            </a:lvl6pPr>
            <a:lvl7pPr algn="l">
              <a:defRPr sz="2250" b="0">
                <a:solidFill>
                  <a:srgbClr val="172B42"/>
                </a:solidFill>
                <a:latin typeface="Arial"/>
                <a:ea typeface="Arial"/>
                <a:cs typeface="Arial"/>
              </a:defRPr>
            </a:lvl7pPr>
            <a:lvl8pPr algn="l">
              <a:defRPr sz="2250" b="0">
                <a:solidFill>
                  <a:srgbClr val="172B42"/>
                </a:solidFill>
                <a:latin typeface="Arial"/>
                <a:ea typeface="Arial"/>
                <a:cs typeface="Arial"/>
              </a:defRPr>
            </a:lvl8pPr>
            <a:lvl9pPr algn="l">
              <a:defRPr sz="2250" b="0">
                <a:solidFill>
                  <a:srgbClr val="172B42"/>
                </a:solidFill>
                <a:latin typeface="Arial"/>
                <a:ea typeface="Arial"/>
                <a:cs typeface="Arial"/>
              </a:defRPr>
            </a:lvl9pPr>
          </a:lstStyle>
          <a:p xmlns:a="http://schemas.openxmlformats.org/drawingml/2006/main">
            <a:pPr algn="l">
              <a:defRPr sz="2250" b="0">
                <a:solidFill>
                  <a:srgbClr val="172B42"/>
                </a:solidFill>
                <a:latin typeface="Arial"/>
                <a:ea typeface="Arial"/>
                <a:cs typeface="Arial"/>
              </a:defRPr>
            </a:pPr>
            <a:r>
              <a:rPr sz="2250" b="0">
                <a:solidFill>
                  <a:srgbClr val="172B42"/>
                </a:solidFill>
                <a:latin typeface="Arial"/>
                <a:ea typeface="Arial"/>
                <a:cs typeface="Arial"/>
              </a:rPr>
              <a:t>Add a concise statement that answers the question above.</a:t>
            </a:r>
          </a:p>
        </p:txBody>
      </p:sp>
      <p:sp>
        <p:nvSpPr>
          <p:cNvPr id="6" name="Evidence or example">
            <a:extLst xmlns:a="http://schemas.openxmlformats.org/drawingml/2006/main">
              <a:ext uri="{FF2B5EF4-FFF2-40B4-BE49-F238E27FC236}">
                <a16:creationId xmlns:a16="http://schemas.microsoft.com/office/drawing/2014/main" id="{7262EFD5-0838-4F07-813C-06F00AA76924}"/>
              </a:ext>
            </a:extLst>
          </p:cNvPr>
          <p:cNvSpPr>
            <a:spLocks xmlns:a="http://schemas.openxmlformats.org/drawingml/2006/main" noGrp="1"/>
          </p:cNvSpPr>
          <p:nvPr/>
        </p:nvSpPr>
        <p:spPr>
          <a:xfrm xmlns:a="http://schemas.openxmlformats.org/drawingml/2006/main">
            <a:off x="6762750" y="2714625"/>
            <a:ext cx="4810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Evidence or example</a:t>
            </a:r>
          </a:p>
        </p:txBody>
      </p:sp>
      <p:sp>
        <p:nvSpPr>
          <p:cNvPr id="7" name="Add your supporting detail. Include the sourc">
            <a:extLst xmlns:a="http://schemas.openxmlformats.org/drawingml/2006/main">
              <a:ext uri="{FF2B5EF4-FFF2-40B4-BE49-F238E27FC236}">
                <a16:creationId xmlns:a16="http://schemas.microsoft.com/office/drawing/2014/main" id="{C8A4B60D-03E9-470D-A151-70C504ECDF0D}"/>
              </a:ext>
            </a:extLst>
          </p:cNvPr>
          <p:cNvSpPr>
            <a:spLocks xmlns:a="http://schemas.openxmlformats.org/drawingml/2006/main" noGrp="1"/>
          </p:cNvSpPr>
          <p:nvPr/>
        </p:nvSpPr>
        <p:spPr>
          <a:xfrm xmlns:a="http://schemas.openxmlformats.org/drawingml/2006/main">
            <a:off x="6762750" y="3543300"/>
            <a:ext cx="4810125"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526275"/>
                </a:solidFill>
                <a:latin typeface="Arial"/>
                <a:ea typeface="Arial"/>
                <a:cs typeface="Arial"/>
              </a:defRPr>
            </a:defPPr>
            <a:lvl1pPr algn="l">
              <a:defRPr sz="2250" b="0">
                <a:solidFill>
                  <a:srgbClr val="526275"/>
                </a:solidFill>
                <a:latin typeface="Arial"/>
                <a:ea typeface="Arial"/>
                <a:cs typeface="Arial"/>
              </a:defRPr>
            </a:lvl1pPr>
            <a:lvl2pPr algn="l">
              <a:defRPr sz="2250" b="0">
                <a:solidFill>
                  <a:srgbClr val="526275"/>
                </a:solidFill>
                <a:latin typeface="Arial"/>
                <a:ea typeface="Arial"/>
                <a:cs typeface="Arial"/>
              </a:defRPr>
            </a:lvl2pPr>
            <a:lvl3pPr algn="l">
              <a:defRPr sz="2250" b="0">
                <a:solidFill>
                  <a:srgbClr val="526275"/>
                </a:solidFill>
                <a:latin typeface="Arial"/>
                <a:ea typeface="Arial"/>
                <a:cs typeface="Arial"/>
              </a:defRPr>
            </a:lvl3pPr>
            <a:lvl4pPr algn="l">
              <a:defRPr sz="2250" b="0">
                <a:solidFill>
                  <a:srgbClr val="526275"/>
                </a:solidFill>
                <a:latin typeface="Arial"/>
                <a:ea typeface="Arial"/>
                <a:cs typeface="Arial"/>
              </a:defRPr>
            </a:lvl4pPr>
            <a:lvl5pPr algn="l">
              <a:defRPr sz="2250" b="0">
                <a:solidFill>
                  <a:srgbClr val="526275"/>
                </a:solidFill>
                <a:latin typeface="Arial"/>
                <a:ea typeface="Arial"/>
                <a:cs typeface="Arial"/>
              </a:defRPr>
            </a:lvl5pPr>
            <a:lvl6pPr algn="l">
              <a:defRPr sz="2250" b="0">
                <a:solidFill>
                  <a:srgbClr val="526275"/>
                </a:solidFill>
                <a:latin typeface="Arial"/>
                <a:ea typeface="Arial"/>
                <a:cs typeface="Arial"/>
              </a:defRPr>
            </a:lvl6pPr>
            <a:lvl7pPr algn="l">
              <a:defRPr sz="2250" b="0">
                <a:solidFill>
                  <a:srgbClr val="526275"/>
                </a:solidFill>
                <a:latin typeface="Arial"/>
                <a:ea typeface="Arial"/>
                <a:cs typeface="Arial"/>
              </a:defRPr>
            </a:lvl7pPr>
            <a:lvl8pPr algn="l">
              <a:defRPr sz="2250" b="0">
                <a:solidFill>
                  <a:srgbClr val="526275"/>
                </a:solidFill>
                <a:latin typeface="Arial"/>
                <a:ea typeface="Arial"/>
                <a:cs typeface="Arial"/>
              </a:defRPr>
            </a:lvl8pPr>
            <a:lvl9pPr algn="l">
              <a:defRPr sz="2250" b="0">
                <a:solidFill>
                  <a:srgbClr val="526275"/>
                </a:solidFill>
                <a:latin typeface="Arial"/>
                <a:ea typeface="Arial"/>
                <a:cs typeface="Arial"/>
              </a:defRPr>
            </a:lvl9pPr>
          </a:lstStyle>
          <a:p xmlns:a="http://schemas.openxmlformats.org/drawingml/2006/main">
            <a:pPr algn="l">
              <a:defRPr sz="2250" b="0">
                <a:solidFill>
                  <a:srgbClr val="526275"/>
                </a:solidFill>
                <a:latin typeface="Arial"/>
                <a:ea typeface="Arial"/>
                <a:cs typeface="Arial"/>
              </a:defRPr>
            </a:pPr>
            <a:r>
              <a:rPr sz="2250" b="0">
                <a:solidFill>
                  <a:srgbClr val="526275"/>
                </a:solidFill>
                <a:latin typeface="Arial"/>
                <a:ea typeface="Arial"/>
                <a:cs typeface="Arial"/>
              </a:rPr>
              <a:t>Add your supporting detail. Include the source and date where relevant.</a:t>
            </a:r>
          </a:p>
        </p:txBody>
      </p:sp>
    </p:spTree>
    <p:extLst>
      <p:ext uri="{BB962C8B-B14F-4D97-AF65-F5344CB8AC3E}">
        <p14:creationId xmlns:p14="http://schemas.microsoft.com/office/powerpoint/2010/main" val="1174966321"/>
      </p:ext>
    </p:extLst>
  </p:cSld>
</p:sld>
</file>

<file path=ppt/slides/slide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Keep a copy">
            <a:extLst xmlns:a="http://schemas.openxmlformats.org/drawingml/2006/main">
              <a:ext uri="{FF2B5EF4-FFF2-40B4-BE49-F238E27FC236}">
                <a16:creationId xmlns:a16="http://schemas.microsoft.com/office/drawing/2014/main" id="{10D621C9-987E-4CDA-8377-E4D5F6D8320E}"/>
              </a:ext>
            </a:extLst>
          </p:cNvPr>
          <p:cNvSpPr>
            <a:spLocks xmlns:a="http://schemas.openxmlformats.org/drawingml/2006/main" noGrp="1"/>
          </p:cNvSpPr>
          <p:nvPr/>
        </p:nvSpPr>
        <p:spPr>
          <a:xfrm xmlns:a="http://schemas.openxmlformats.org/drawingml/2006/main">
            <a:off x="571500" y="400050"/>
            <a:ext cx="110490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600" b="1">
                <a:solidFill>
                  <a:srgbClr val="172B42"/>
                </a:solidFill>
                <a:latin typeface="Arial"/>
                <a:ea typeface="Arial"/>
                <a:cs typeface="Arial"/>
              </a:defRPr>
            </a:defPPr>
            <a:lvl1pPr algn="l">
              <a:defRPr sz="3600" b="1">
                <a:solidFill>
                  <a:srgbClr val="172B42"/>
                </a:solidFill>
                <a:latin typeface="Arial"/>
                <a:ea typeface="Arial"/>
                <a:cs typeface="Arial"/>
              </a:defRPr>
            </a:lvl1pPr>
            <a:lvl2pPr algn="l">
              <a:defRPr sz="3600" b="1">
                <a:solidFill>
                  <a:srgbClr val="172B42"/>
                </a:solidFill>
                <a:latin typeface="Arial"/>
                <a:ea typeface="Arial"/>
                <a:cs typeface="Arial"/>
              </a:defRPr>
            </a:lvl2pPr>
            <a:lvl3pPr algn="l">
              <a:defRPr sz="3600" b="1">
                <a:solidFill>
                  <a:srgbClr val="172B42"/>
                </a:solidFill>
                <a:latin typeface="Arial"/>
                <a:ea typeface="Arial"/>
                <a:cs typeface="Arial"/>
              </a:defRPr>
            </a:lvl3pPr>
            <a:lvl4pPr algn="l">
              <a:defRPr sz="3600" b="1">
                <a:solidFill>
                  <a:srgbClr val="172B42"/>
                </a:solidFill>
                <a:latin typeface="Arial"/>
                <a:ea typeface="Arial"/>
                <a:cs typeface="Arial"/>
              </a:defRPr>
            </a:lvl4pPr>
            <a:lvl5pPr algn="l">
              <a:defRPr sz="3600" b="1">
                <a:solidFill>
                  <a:srgbClr val="172B42"/>
                </a:solidFill>
                <a:latin typeface="Arial"/>
                <a:ea typeface="Arial"/>
                <a:cs typeface="Arial"/>
              </a:defRPr>
            </a:lvl5pPr>
            <a:lvl6pPr algn="l">
              <a:defRPr sz="3600" b="1">
                <a:solidFill>
                  <a:srgbClr val="172B42"/>
                </a:solidFill>
                <a:latin typeface="Arial"/>
                <a:ea typeface="Arial"/>
                <a:cs typeface="Arial"/>
              </a:defRPr>
            </a:lvl6pPr>
            <a:lvl7pPr algn="l">
              <a:defRPr sz="3600" b="1">
                <a:solidFill>
                  <a:srgbClr val="172B42"/>
                </a:solidFill>
                <a:latin typeface="Arial"/>
                <a:ea typeface="Arial"/>
                <a:cs typeface="Arial"/>
              </a:defRPr>
            </a:lvl7pPr>
            <a:lvl8pPr algn="l">
              <a:defRPr sz="3600" b="1">
                <a:solidFill>
                  <a:srgbClr val="172B42"/>
                </a:solidFill>
                <a:latin typeface="Arial"/>
                <a:ea typeface="Arial"/>
                <a:cs typeface="Arial"/>
              </a:defRPr>
            </a:lvl8pPr>
            <a:lvl9pPr algn="l">
              <a:defRPr sz="3600" b="1">
                <a:solidFill>
                  <a:srgbClr val="172B42"/>
                </a:solidFill>
                <a:latin typeface="Arial"/>
                <a:ea typeface="Arial"/>
                <a:cs typeface="Arial"/>
              </a:defRPr>
            </a:lvl9pPr>
          </a:lstStyle>
          <a:p xmlns:a="http://schemas.openxmlformats.org/drawingml/2006/main">
            <a:pPr algn="l">
              <a:defRPr sz="3600" b="1">
                <a:solidFill>
                  <a:srgbClr val="172B42"/>
                </a:solidFill>
                <a:latin typeface="Arial"/>
                <a:ea typeface="Arial"/>
                <a:cs typeface="Arial"/>
              </a:defRPr>
            </a:pPr>
            <a:r>
              <a:rPr sz="3600" b="1">
                <a:solidFill>
                  <a:srgbClr val="172B42"/>
                </a:solidFill>
                <a:latin typeface="Arial"/>
                <a:ea typeface="Arial"/>
                <a:cs typeface="Arial"/>
              </a:rPr>
              <a:t>Keep a copy</a:t>
            </a:r>
          </a:p>
        </p:txBody>
      </p:sp>
      <p:sp>
        <p:nvSpPr>
          <p:cNvPr id="2" name="Save changes to a separate file when preservi">
            <a:extLst xmlns:a="http://schemas.openxmlformats.org/drawingml/2006/main">
              <a:ext uri="{FF2B5EF4-FFF2-40B4-BE49-F238E27FC236}">
                <a16:creationId xmlns:a16="http://schemas.microsoft.com/office/drawing/2014/main" id="{F76A06F4-78D9-4DBB-A3A3-8A5178FEE14D}"/>
              </a:ext>
            </a:extLst>
          </p:cNvPr>
          <p:cNvSpPr>
            <a:spLocks xmlns:a="http://schemas.openxmlformats.org/drawingml/2006/main" noGrp="1"/>
          </p:cNvSpPr>
          <p:nvPr/>
        </p:nvSpPr>
        <p:spPr>
          <a:xfrm xmlns:a="http://schemas.openxmlformats.org/drawingml/2006/main">
            <a:off x="571500" y="1143000"/>
            <a:ext cx="1104900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650" b="0">
                <a:solidFill>
                  <a:srgbClr val="526275"/>
                </a:solidFill>
                <a:latin typeface="Arial"/>
                <a:ea typeface="Arial"/>
                <a:cs typeface="Arial"/>
              </a:defRPr>
            </a:defPPr>
            <a:lvl1pPr algn="l">
              <a:defRPr sz="1650" b="0">
                <a:solidFill>
                  <a:srgbClr val="526275"/>
                </a:solidFill>
                <a:latin typeface="Arial"/>
                <a:ea typeface="Arial"/>
                <a:cs typeface="Arial"/>
              </a:defRPr>
            </a:lvl1pPr>
            <a:lvl2pPr algn="l">
              <a:defRPr sz="1650" b="0">
                <a:solidFill>
                  <a:srgbClr val="526275"/>
                </a:solidFill>
                <a:latin typeface="Arial"/>
                <a:ea typeface="Arial"/>
                <a:cs typeface="Arial"/>
              </a:defRPr>
            </a:lvl2pPr>
            <a:lvl3pPr algn="l">
              <a:defRPr sz="1650" b="0">
                <a:solidFill>
                  <a:srgbClr val="526275"/>
                </a:solidFill>
                <a:latin typeface="Arial"/>
                <a:ea typeface="Arial"/>
                <a:cs typeface="Arial"/>
              </a:defRPr>
            </a:lvl3pPr>
            <a:lvl4pPr algn="l">
              <a:defRPr sz="1650" b="0">
                <a:solidFill>
                  <a:srgbClr val="526275"/>
                </a:solidFill>
                <a:latin typeface="Arial"/>
                <a:ea typeface="Arial"/>
                <a:cs typeface="Arial"/>
              </a:defRPr>
            </a:lvl4pPr>
            <a:lvl5pPr algn="l">
              <a:defRPr sz="1650" b="0">
                <a:solidFill>
                  <a:srgbClr val="526275"/>
                </a:solidFill>
                <a:latin typeface="Arial"/>
                <a:ea typeface="Arial"/>
                <a:cs typeface="Arial"/>
              </a:defRPr>
            </a:lvl5pPr>
            <a:lvl6pPr algn="l">
              <a:defRPr sz="1650" b="0">
                <a:solidFill>
                  <a:srgbClr val="526275"/>
                </a:solidFill>
                <a:latin typeface="Arial"/>
                <a:ea typeface="Arial"/>
                <a:cs typeface="Arial"/>
              </a:defRPr>
            </a:lvl6pPr>
            <a:lvl7pPr algn="l">
              <a:defRPr sz="1650" b="0">
                <a:solidFill>
                  <a:srgbClr val="526275"/>
                </a:solidFill>
                <a:latin typeface="Arial"/>
                <a:ea typeface="Arial"/>
                <a:cs typeface="Arial"/>
              </a:defRPr>
            </a:lvl7pPr>
            <a:lvl8pPr algn="l">
              <a:defRPr sz="1650" b="0">
                <a:solidFill>
                  <a:srgbClr val="526275"/>
                </a:solidFill>
                <a:latin typeface="Arial"/>
                <a:ea typeface="Arial"/>
                <a:cs typeface="Arial"/>
              </a:defRPr>
            </a:lvl8pPr>
            <a:lvl9pPr algn="l">
              <a:defRPr sz="1650" b="0">
                <a:solidFill>
                  <a:srgbClr val="526275"/>
                </a:solidFill>
                <a:latin typeface="Arial"/>
                <a:ea typeface="Arial"/>
                <a:cs typeface="Arial"/>
              </a:defRPr>
            </a:lvl9pPr>
          </a:lstStyle>
          <a:p xmlns:a="http://schemas.openxmlformats.org/drawingml/2006/main">
            <a:pPr algn="l">
              <a:defRPr sz="1650" b="0">
                <a:solidFill>
                  <a:srgbClr val="526275"/>
                </a:solidFill>
                <a:latin typeface="Arial"/>
                <a:ea typeface="Arial"/>
                <a:cs typeface="Arial"/>
              </a:defRPr>
            </a:pPr>
            <a:r>
              <a:rPr sz="1650" b="0">
                <a:solidFill>
                  <a:srgbClr val="526275"/>
                </a:solidFill>
                <a:latin typeface="Arial"/>
                <a:ea typeface="Arial"/>
                <a:cs typeface="Arial"/>
              </a:rPr>
              <a:t>Save changes to a separate file when preserving the original matters.</a:t>
            </a:r>
          </a:p>
        </p:txBody>
      </p:sp>
      <p:sp>
        <p:nvSpPr>
          <p:cNvPr id="3" name="English editable starter. Replace prompts wit">
            <a:extLst xmlns:a="http://schemas.openxmlformats.org/drawingml/2006/main">
              <a:ext uri="{FF2B5EF4-FFF2-40B4-BE49-F238E27FC236}">
                <a16:creationId xmlns:a16="http://schemas.microsoft.com/office/drawing/2014/main" id="{D0E8F375-934A-4785-934F-9224EA7022D3}"/>
              </a:ext>
            </a:extLst>
          </p:cNvPr>
          <p:cNvSpPr>
            <a:spLocks xmlns:a="http://schemas.openxmlformats.org/drawingml/2006/main" noGrp="1"/>
          </p:cNvSpPr>
          <p:nvPr/>
        </p:nvSpPr>
        <p:spPr>
          <a:xfrm xmlns:a="http://schemas.openxmlformats.org/drawingml/2006/main">
            <a:off x="571500" y="6486525"/>
            <a:ext cx="11049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200" b="0">
                <a:solidFill>
                  <a:srgbClr val="526275"/>
                </a:solidFill>
                <a:latin typeface="Arial"/>
                <a:ea typeface="Arial"/>
                <a:cs typeface="Arial"/>
              </a:defRPr>
            </a:defPPr>
            <a:lvl1pPr algn="l">
              <a:defRPr sz="1200" b="0">
                <a:solidFill>
                  <a:srgbClr val="526275"/>
                </a:solidFill>
                <a:latin typeface="Arial"/>
                <a:ea typeface="Arial"/>
                <a:cs typeface="Arial"/>
              </a:defRPr>
            </a:lvl1pPr>
            <a:lvl2pPr algn="l">
              <a:defRPr sz="1200" b="0">
                <a:solidFill>
                  <a:srgbClr val="526275"/>
                </a:solidFill>
                <a:latin typeface="Arial"/>
                <a:ea typeface="Arial"/>
                <a:cs typeface="Arial"/>
              </a:defRPr>
            </a:lvl2pPr>
            <a:lvl3pPr algn="l">
              <a:defRPr sz="1200" b="0">
                <a:solidFill>
                  <a:srgbClr val="526275"/>
                </a:solidFill>
                <a:latin typeface="Arial"/>
                <a:ea typeface="Arial"/>
                <a:cs typeface="Arial"/>
              </a:defRPr>
            </a:lvl3pPr>
            <a:lvl4pPr algn="l">
              <a:defRPr sz="1200" b="0">
                <a:solidFill>
                  <a:srgbClr val="526275"/>
                </a:solidFill>
                <a:latin typeface="Arial"/>
                <a:ea typeface="Arial"/>
                <a:cs typeface="Arial"/>
              </a:defRPr>
            </a:lvl4pPr>
            <a:lvl5pPr algn="l">
              <a:defRPr sz="1200" b="0">
                <a:solidFill>
                  <a:srgbClr val="526275"/>
                </a:solidFill>
                <a:latin typeface="Arial"/>
                <a:ea typeface="Arial"/>
                <a:cs typeface="Arial"/>
              </a:defRPr>
            </a:lvl5pPr>
            <a:lvl6pPr algn="l">
              <a:defRPr sz="1200" b="0">
                <a:solidFill>
                  <a:srgbClr val="526275"/>
                </a:solidFill>
                <a:latin typeface="Arial"/>
                <a:ea typeface="Arial"/>
                <a:cs typeface="Arial"/>
              </a:defRPr>
            </a:lvl6pPr>
            <a:lvl7pPr algn="l">
              <a:defRPr sz="1200" b="0">
                <a:solidFill>
                  <a:srgbClr val="526275"/>
                </a:solidFill>
                <a:latin typeface="Arial"/>
                <a:ea typeface="Arial"/>
                <a:cs typeface="Arial"/>
              </a:defRPr>
            </a:lvl7pPr>
            <a:lvl8pPr algn="l">
              <a:defRPr sz="1200" b="0">
                <a:solidFill>
                  <a:srgbClr val="526275"/>
                </a:solidFill>
                <a:latin typeface="Arial"/>
                <a:ea typeface="Arial"/>
                <a:cs typeface="Arial"/>
              </a:defRPr>
            </a:lvl8pPr>
            <a:lvl9pPr algn="l">
              <a:defRPr sz="1200" b="0">
                <a:solidFill>
                  <a:srgbClr val="526275"/>
                </a:solidFill>
                <a:latin typeface="Arial"/>
                <a:ea typeface="Arial"/>
                <a:cs typeface="Arial"/>
              </a:defRPr>
            </a:lvl9pPr>
          </a:lstStyle>
          <a:p xmlns:a="http://schemas.openxmlformats.org/drawingml/2006/main">
            <a:pPr algn="l">
              <a:defRPr sz="1200" b="0">
                <a:solidFill>
                  <a:srgbClr val="526275"/>
                </a:solidFill>
                <a:latin typeface="Arial"/>
                <a:ea typeface="Arial"/>
                <a:cs typeface="Arial"/>
              </a:defRPr>
            </a:pPr>
            <a:r>
              <a:rPr sz="1200" b="0">
                <a:solidFill>
                  <a:srgbClr val="526275"/>
                </a:solidFill>
                <a:latin typeface="Arial"/>
                <a:ea typeface="Arial"/>
                <a:cs typeface="Arial"/>
              </a:rPr>
              <a:t>English editable starter. Replace prompts with your own content.</a:t>
            </a:r>
          </a:p>
        </p:txBody>
      </p:sp>
      <p:sp>
        <p:nvSpPr>
          <p:cNvPr id="4" name="Main point">
            <a:extLst xmlns:a="http://schemas.openxmlformats.org/drawingml/2006/main">
              <a:ext uri="{FF2B5EF4-FFF2-40B4-BE49-F238E27FC236}">
                <a16:creationId xmlns:a16="http://schemas.microsoft.com/office/drawing/2014/main" id="{ED9227EA-1800-4BF4-A527-0E97DA9D43EC}"/>
              </a:ext>
            </a:extLst>
          </p:cNvPr>
          <p:cNvSpPr>
            <a:spLocks xmlns:a="http://schemas.openxmlformats.org/drawingml/2006/main" noGrp="1"/>
          </p:cNvSpPr>
          <p:nvPr/>
        </p:nvSpPr>
        <p:spPr>
          <a:xfrm xmlns:a="http://schemas.openxmlformats.org/drawingml/2006/main">
            <a:off x="609600" y="2714625"/>
            <a:ext cx="5191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Main point</a:t>
            </a:r>
          </a:p>
        </p:txBody>
      </p:sp>
      <p:sp>
        <p:nvSpPr>
          <p:cNvPr id="5" name="Add a concise statement that answers the ques">
            <a:extLst xmlns:a="http://schemas.openxmlformats.org/drawingml/2006/main">
              <a:ext uri="{FF2B5EF4-FFF2-40B4-BE49-F238E27FC236}">
                <a16:creationId xmlns:a16="http://schemas.microsoft.com/office/drawing/2014/main" id="{82A2970D-0B24-49EA-A39D-11562C7BA77A}"/>
              </a:ext>
            </a:extLst>
          </p:cNvPr>
          <p:cNvSpPr>
            <a:spLocks xmlns:a="http://schemas.openxmlformats.org/drawingml/2006/main" noGrp="1"/>
          </p:cNvSpPr>
          <p:nvPr/>
        </p:nvSpPr>
        <p:spPr>
          <a:xfrm xmlns:a="http://schemas.openxmlformats.org/drawingml/2006/main">
            <a:off x="609600" y="3543300"/>
            <a:ext cx="4953000"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172B42"/>
                </a:solidFill>
                <a:latin typeface="Arial"/>
                <a:ea typeface="Arial"/>
                <a:cs typeface="Arial"/>
              </a:defRPr>
            </a:defPPr>
            <a:lvl1pPr algn="l">
              <a:defRPr sz="2250" b="0">
                <a:solidFill>
                  <a:srgbClr val="172B42"/>
                </a:solidFill>
                <a:latin typeface="Arial"/>
                <a:ea typeface="Arial"/>
                <a:cs typeface="Arial"/>
              </a:defRPr>
            </a:lvl1pPr>
            <a:lvl2pPr algn="l">
              <a:defRPr sz="2250" b="0">
                <a:solidFill>
                  <a:srgbClr val="172B42"/>
                </a:solidFill>
                <a:latin typeface="Arial"/>
                <a:ea typeface="Arial"/>
                <a:cs typeface="Arial"/>
              </a:defRPr>
            </a:lvl2pPr>
            <a:lvl3pPr algn="l">
              <a:defRPr sz="2250" b="0">
                <a:solidFill>
                  <a:srgbClr val="172B42"/>
                </a:solidFill>
                <a:latin typeface="Arial"/>
                <a:ea typeface="Arial"/>
                <a:cs typeface="Arial"/>
              </a:defRPr>
            </a:lvl3pPr>
            <a:lvl4pPr algn="l">
              <a:defRPr sz="2250" b="0">
                <a:solidFill>
                  <a:srgbClr val="172B42"/>
                </a:solidFill>
                <a:latin typeface="Arial"/>
                <a:ea typeface="Arial"/>
                <a:cs typeface="Arial"/>
              </a:defRPr>
            </a:lvl4pPr>
            <a:lvl5pPr algn="l">
              <a:defRPr sz="2250" b="0">
                <a:solidFill>
                  <a:srgbClr val="172B42"/>
                </a:solidFill>
                <a:latin typeface="Arial"/>
                <a:ea typeface="Arial"/>
                <a:cs typeface="Arial"/>
              </a:defRPr>
            </a:lvl5pPr>
            <a:lvl6pPr algn="l">
              <a:defRPr sz="2250" b="0">
                <a:solidFill>
                  <a:srgbClr val="172B42"/>
                </a:solidFill>
                <a:latin typeface="Arial"/>
                <a:ea typeface="Arial"/>
                <a:cs typeface="Arial"/>
              </a:defRPr>
            </a:lvl6pPr>
            <a:lvl7pPr algn="l">
              <a:defRPr sz="2250" b="0">
                <a:solidFill>
                  <a:srgbClr val="172B42"/>
                </a:solidFill>
                <a:latin typeface="Arial"/>
                <a:ea typeface="Arial"/>
                <a:cs typeface="Arial"/>
              </a:defRPr>
            </a:lvl7pPr>
            <a:lvl8pPr algn="l">
              <a:defRPr sz="2250" b="0">
                <a:solidFill>
                  <a:srgbClr val="172B42"/>
                </a:solidFill>
                <a:latin typeface="Arial"/>
                <a:ea typeface="Arial"/>
                <a:cs typeface="Arial"/>
              </a:defRPr>
            </a:lvl8pPr>
            <a:lvl9pPr algn="l">
              <a:defRPr sz="2250" b="0">
                <a:solidFill>
                  <a:srgbClr val="172B42"/>
                </a:solidFill>
                <a:latin typeface="Arial"/>
                <a:ea typeface="Arial"/>
                <a:cs typeface="Arial"/>
              </a:defRPr>
            </a:lvl9pPr>
          </a:lstStyle>
          <a:p xmlns:a="http://schemas.openxmlformats.org/drawingml/2006/main">
            <a:pPr algn="l">
              <a:defRPr sz="2250" b="0">
                <a:solidFill>
                  <a:srgbClr val="172B42"/>
                </a:solidFill>
                <a:latin typeface="Arial"/>
                <a:ea typeface="Arial"/>
                <a:cs typeface="Arial"/>
              </a:defRPr>
            </a:pPr>
            <a:r>
              <a:rPr sz="2250" b="0">
                <a:solidFill>
                  <a:srgbClr val="172B42"/>
                </a:solidFill>
                <a:latin typeface="Arial"/>
                <a:ea typeface="Arial"/>
                <a:cs typeface="Arial"/>
              </a:rPr>
              <a:t>Add a concise statement that answers the question above.</a:t>
            </a:r>
          </a:p>
        </p:txBody>
      </p:sp>
      <p:sp>
        <p:nvSpPr>
          <p:cNvPr id="6" name="Evidence or example">
            <a:extLst xmlns:a="http://schemas.openxmlformats.org/drawingml/2006/main">
              <a:ext uri="{FF2B5EF4-FFF2-40B4-BE49-F238E27FC236}">
                <a16:creationId xmlns:a16="http://schemas.microsoft.com/office/drawing/2014/main" id="{7BEFF638-8197-4FE6-8D49-BE09A0F178C9}"/>
              </a:ext>
            </a:extLst>
          </p:cNvPr>
          <p:cNvSpPr>
            <a:spLocks xmlns:a="http://schemas.openxmlformats.org/drawingml/2006/main" noGrp="1"/>
          </p:cNvSpPr>
          <p:nvPr/>
        </p:nvSpPr>
        <p:spPr>
          <a:xfrm xmlns:a="http://schemas.openxmlformats.org/drawingml/2006/main">
            <a:off x="6762750" y="2714625"/>
            <a:ext cx="4810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Evidence or example</a:t>
            </a:r>
          </a:p>
        </p:txBody>
      </p:sp>
      <p:sp>
        <p:nvSpPr>
          <p:cNvPr id="7" name="Add your supporting detail. Include the sourc">
            <a:extLst xmlns:a="http://schemas.openxmlformats.org/drawingml/2006/main">
              <a:ext uri="{FF2B5EF4-FFF2-40B4-BE49-F238E27FC236}">
                <a16:creationId xmlns:a16="http://schemas.microsoft.com/office/drawing/2014/main" id="{33C48AAD-AF9D-4D8F-8EB2-7C2C61DEC247}"/>
              </a:ext>
            </a:extLst>
          </p:cNvPr>
          <p:cNvSpPr>
            <a:spLocks xmlns:a="http://schemas.openxmlformats.org/drawingml/2006/main" noGrp="1"/>
          </p:cNvSpPr>
          <p:nvPr/>
        </p:nvSpPr>
        <p:spPr>
          <a:xfrm xmlns:a="http://schemas.openxmlformats.org/drawingml/2006/main">
            <a:off x="6762750" y="3543300"/>
            <a:ext cx="4810125"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526275"/>
                </a:solidFill>
                <a:latin typeface="Arial"/>
                <a:ea typeface="Arial"/>
                <a:cs typeface="Arial"/>
              </a:defRPr>
            </a:defPPr>
            <a:lvl1pPr algn="l">
              <a:defRPr sz="2250" b="0">
                <a:solidFill>
                  <a:srgbClr val="526275"/>
                </a:solidFill>
                <a:latin typeface="Arial"/>
                <a:ea typeface="Arial"/>
                <a:cs typeface="Arial"/>
              </a:defRPr>
            </a:lvl1pPr>
            <a:lvl2pPr algn="l">
              <a:defRPr sz="2250" b="0">
                <a:solidFill>
                  <a:srgbClr val="526275"/>
                </a:solidFill>
                <a:latin typeface="Arial"/>
                <a:ea typeface="Arial"/>
                <a:cs typeface="Arial"/>
              </a:defRPr>
            </a:lvl2pPr>
            <a:lvl3pPr algn="l">
              <a:defRPr sz="2250" b="0">
                <a:solidFill>
                  <a:srgbClr val="526275"/>
                </a:solidFill>
                <a:latin typeface="Arial"/>
                <a:ea typeface="Arial"/>
                <a:cs typeface="Arial"/>
              </a:defRPr>
            </a:lvl3pPr>
            <a:lvl4pPr algn="l">
              <a:defRPr sz="2250" b="0">
                <a:solidFill>
                  <a:srgbClr val="526275"/>
                </a:solidFill>
                <a:latin typeface="Arial"/>
                <a:ea typeface="Arial"/>
                <a:cs typeface="Arial"/>
              </a:defRPr>
            </a:lvl4pPr>
            <a:lvl5pPr algn="l">
              <a:defRPr sz="2250" b="0">
                <a:solidFill>
                  <a:srgbClr val="526275"/>
                </a:solidFill>
                <a:latin typeface="Arial"/>
                <a:ea typeface="Arial"/>
                <a:cs typeface="Arial"/>
              </a:defRPr>
            </a:lvl5pPr>
            <a:lvl6pPr algn="l">
              <a:defRPr sz="2250" b="0">
                <a:solidFill>
                  <a:srgbClr val="526275"/>
                </a:solidFill>
                <a:latin typeface="Arial"/>
                <a:ea typeface="Arial"/>
                <a:cs typeface="Arial"/>
              </a:defRPr>
            </a:lvl6pPr>
            <a:lvl7pPr algn="l">
              <a:defRPr sz="2250" b="0">
                <a:solidFill>
                  <a:srgbClr val="526275"/>
                </a:solidFill>
                <a:latin typeface="Arial"/>
                <a:ea typeface="Arial"/>
                <a:cs typeface="Arial"/>
              </a:defRPr>
            </a:lvl7pPr>
            <a:lvl8pPr algn="l">
              <a:defRPr sz="2250" b="0">
                <a:solidFill>
                  <a:srgbClr val="526275"/>
                </a:solidFill>
                <a:latin typeface="Arial"/>
                <a:ea typeface="Arial"/>
                <a:cs typeface="Arial"/>
              </a:defRPr>
            </a:lvl8pPr>
            <a:lvl9pPr algn="l">
              <a:defRPr sz="2250" b="0">
                <a:solidFill>
                  <a:srgbClr val="526275"/>
                </a:solidFill>
                <a:latin typeface="Arial"/>
                <a:ea typeface="Arial"/>
                <a:cs typeface="Arial"/>
              </a:defRPr>
            </a:lvl9pPr>
          </a:lstStyle>
          <a:p xmlns:a="http://schemas.openxmlformats.org/drawingml/2006/main">
            <a:pPr algn="l">
              <a:defRPr sz="2250" b="0">
                <a:solidFill>
                  <a:srgbClr val="526275"/>
                </a:solidFill>
                <a:latin typeface="Arial"/>
                <a:ea typeface="Arial"/>
                <a:cs typeface="Arial"/>
              </a:defRPr>
            </a:pPr>
            <a:r>
              <a:rPr sz="2250" b="0">
                <a:solidFill>
                  <a:srgbClr val="526275"/>
                </a:solidFill>
                <a:latin typeface="Arial"/>
                <a:ea typeface="Arial"/>
                <a:cs typeface="Arial"/>
              </a:rPr>
              <a:t>Add your supporting detail. Include the source and date where relevant.</a:t>
            </a:r>
          </a:p>
        </p:txBody>
      </p:sp>
    </p:spTree>
    <p:extLst>
      <p:ext uri="{BB962C8B-B14F-4D97-AF65-F5344CB8AC3E}">
        <p14:creationId xmlns:p14="http://schemas.microsoft.com/office/powerpoint/2010/main" val="1307922118"/>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2026-10-29T17:41:33.6430000Z</dcterms:created>
  <dcterms:modified xsi:type="dcterms:W3CDTF">2026-10-29T17:41:33.6430000Z</dcterms:modified>
</coreProperties>
</file>