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9a5ca2df71d46b3" /><Relationship Type="http://schemas.openxmlformats.org/officeDocument/2006/relationships/extended-properties" Target="/docProps/app.xml" Id="Rb47acf0031814d03" /><Relationship Type="http://schemas.openxmlformats.org/officeDocument/2006/relationships/officeDocument" Target="/ppt/presentation.xml" Id="Race6370a216142e0" /></Relationships>
</file>

<file path=ppt/presentation.xml><?xml version="1.0" encoding="utf-8"?>
<p:presentation xmlns:p="http://schemas.openxmlformats.org/presentationml/2006/main">
  <p:sldMasterIdLst>
    <p:sldMasterId xmlns:r="http://schemas.openxmlformats.org/officeDocument/2006/relationships" id="2147483648" r:id="R44455f2b232d45f9"/>
  </p:sldMasterIdLst>
  <p:notesMasterIdLst>
    <p:notesMasterId xmlns:r="http://schemas.openxmlformats.org/officeDocument/2006/relationships" r:id="R8ec8fe1895fa4a42"/>
  </p:notesMasterIdLst>
  <p:sldIdLst>
    <p:sldId xmlns:r="http://schemas.openxmlformats.org/officeDocument/2006/relationships" id="256" r:id="R63a49ee703e94eb1"/>
    <p:sldId xmlns:r="http://schemas.openxmlformats.org/officeDocument/2006/relationships" id="257" r:id="R9a59f0eb881e4e70"/>
    <p:sldId xmlns:r="http://schemas.openxmlformats.org/officeDocument/2006/relationships" id="258" r:id="R87cf79b5439442c3"/>
    <p:sldId xmlns:r="http://schemas.openxmlformats.org/officeDocument/2006/relationships" id="259" r:id="Rda3d205d24c94851"/>
    <p:sldId xmlns:r="http://schemas.openxmlformats.org/officeDocument/2006/relationships" id="260" r:id="R40145286b2e54b2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9361fd97c44f65" /><Relationship Type="http://schemas.openxmlformats.org/officeDocument/2006/relationships/slideMaster" Target="/ppt/slideMasters/slideMaster1.xml" Id="R44455f2b232d45f9" /><Relationship Type="http://schemas.openxmlformats.org/officeDocument/2006/relationships/notesMaster" Target="/ppt/notesMasters/notesMaster1.xml" Id="R8ec8fe1895fa4a42" /><Relationship Type="http://schemas.openxmlformats.org/officeDocument/2006/relationships/presProps" Target="/ppt/presProps.xml" Id="R23030fcda9e444d5" /><Relationship Type="http://schemas.openxmlformats.org/officeDocument/2006/relationships/tableStyles" Target="/ppt/tableStyles.xml" Id="R947a58a41fe24fba" /><Relationship Type="http://schemas.openxmlformats.org/officeDocument/2006/relationships/slide" Target="/ppt/slides/slide1.xml" Id="R63a49ee703e94eb1" /><Relationship Type="http://schemas.openxmlformats.org/officeDocument/2006/relationships/slide" Target="/ppt/slides/slide2.xml" Id="R9a59f0eb881e4e70" /><Relationship Type="http://schemas.openxmlformats.org/officeDocument/2006/relationships/slide" Target="/ppt/slides/slide3.xml" Id="R87cf79b5439442c3" /><Relationship Type="http://schemas.openxmlformats.org/officeDocument/2006/relationships/slide" Target="/ppt/slides/slide4.xml" Id="Rda3d205d24c94851" /><Relationship Type="http://schemas.openxmlformats.org/officeDocument/2006/relationships/slide" Target="/ppt/slides/slide5.xml" Id="R40145286b2e54b2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0ba9335c2c41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40b72593234df8" /><Relationship Type="http://schemas.openxmlformats.org/officeDocument/2006/relationships/notesMaster" Target="/ppt/notesMasters/notesMaster1.xml" Id="R9fcda007cb324a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bc039923684fd0" /><Relationship Type="http://schemas.openxmlformats.org/officeDocument/2006/relationships/notesMaster" Target="/ppt/notesMasters/notesMaster1.xml" Id="R1b779eac3a7f42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7b7a94e3934dfa" /><Relationship Type="http://schemas.openxmlformats.org/officeDocument/2006/relationships/notesMaster" Target="/ppt/notesMasters/notesMaster1.xml" Id="R6ad497a76e4946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99a3cc5fbf45c1" /><Relationship Type="http://schemas.openxmlformats.org/officeDocument/2006/relationships/notesMaster" Target="/ppt/notesMasters/notesMaster1.xml" Id="R5f2f619c49f440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b3e43ca6a942df" /><Relationship Type="http://schemas.openxmlformats.org/officeDocument/2006/relationships/notesMaster" Target="/ppt/notesMasters/notesMaster1.xml" Id="Re1c16488201e4c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00fe22dd5049e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d3ed7b072c457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8665af811d144d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e645261912b421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5793b9c287d48c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d4a5b15a109404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2EB5456-8155-4730-99CE-ABEBF083BF7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C05E3DC-7BCA-4245-A4D8-C70049B38A8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6D296FB-3734-43BC-9DF9-6F5381D1772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143C98-F44F-439C-8A49-321E199FEE2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09D5654-FFE1-4A9F-A858-2A46DAE7901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A3E640B-578F-4E4E-8B5A-C1F4948339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1854A2-4894-4931-84BE-03908CD339A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96C7FED-E8CF-47D7-A14E-01F32D36745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27F030-741D-4A59-9E6C-ED5D61C6D4A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4CAB29-784D-42D6-A88F-C0DC22EEE7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a0be032a924ce3" /><Relationship Type="http://schemas.openxmlformats.org/officeDocument/2006/relationships/slideLayout" Target="/ppt/slideLayouts/slideLayout1.xml" Id="R379aef56cb264fdf" /><Relationship Type="http://schemas.openxmlformats.org/officeDocument/2006/relationships/slideLayout" Target="/ppt/slideLayouts/slideLayout2.xml" Id="R2f880d6fec534b54" /><Relationship Type="http://schemas.openxmlformats.org/officeDocument/2006/relationships/slideLayout" Target="/ppt/slideLayouts/slideLayout3.xml" Id="R307e0030bb0948bb" /><Relationship Type="http://schemas.openxmlformats.org/officeDocument/2006/relationships/slideLayout" Target="/ppt/slideLayouts/slideLayout4.xml" Id="R8943beece54d401c" /><Relationship Type="http://schemas.openxmlformats.org/officeDocument/2006/relationships/slideLayout" Target="/ppt/slideLayouts/slideLayout5.xml" Id="R203a787090af4a40" /><Relationship Type="http://schemas.openxmlformats.org/officeDocument/2006/relationships/slideLayout" Target="/ppt/slideLayouts/slideLayout6.xml" Id="Rb117540304784c2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9aef56cb264fdf"/>
    <p:sldLayoutId xmlns:r="http://schemas.openxmlformats.org/officeDocument/2006/relationships" id="2147483650" r:id="R2f880d6fec534b54"/>
    <p:sldLayoutId xmlns:r="http://schemas.openxmlformats.org/officeDocument/2006/relationships" id="2147483651" r:id="R307e0030bb0948bb"/>
    <p:sldLayoutId xmlns:r="http://schemas.openxmlformats.org/officeDocument/2006/relationships" id="2147483652" r:id="R8943beece54d401c"/>
    <p:sldLayoutId xmlns:r="http://schemas.openxmlformats.org/officeDocument/2006/relationships" id="2147483653" r:id="R203a787090af4a40"/>
    <p:sldLayoutId xmlns:r="http://schemas.openxmlformats.org/officeDocument/2006/relationships" id="2147483654" r:id="Rb117540304784c2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77eaf437a004211" /><Relationship Type="http://schemas.openxmlformats.org/officeDocument/2006/relationships/notesSlide" Target="/ppt/notesSlides/notesSlide1.xml" Id="Rd62ace77710e4f0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dd99a811cbb472a" /><Relationship Type="http://schemas.openxmlformats.org/officeDocument/2006/relationships/notesSlide" Target="/ppt/notesSlides/notesSlide2.xml" Id="R0d5e71d46d9c4b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179003b39a848a8" /><Relationship Type="http://schemas.openxmlformats.org/officeDocument/2006/relationships/notesSlide" Target="/ppt/notesSlides/notesSlide3.xml" Id="Rda143870bb0b48e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9f1ef24f22a4ec9" /><Relationship Type="http://schemas.openxmlformats.org/officeDocument/2006/relationships/notesSlide" Target="/ppt/notesSlides/notesSlide4.xml" Id="R41da65c587494b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390d9e74d14cc2" /><Relationship Type="http://schemas.openxmlformats.org/officeDocument/2006/relationships/notesSlide" Target="/ppt/notesSlides/notesSlide5.xml" Id="Rfd5aae31487c4d98"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PTX Editing Practice">
            <a:extLst xmlns:a="http://schemas.openxmlformats.org/drawingml/2006/main">
              <a:ext uri="{FF2B5EF4-FFF2-40B4-BE49-F238E27FC236}">
                <a16:creationId xmlns:a16="http://schemas.microsoft.com/office/drawing/2014/main" id="{7FC0945D-473C-4AF0-9F69-0DD04716D296}"/>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PPTX Editing Practice</a:t>
            </a:r>
          </a:p>
        </p:txBody>
      </p:sp>
      <p:sp>
        <p:nvSpPr>
          <p:cNvPr id="2" name="Open a PPTX deck and edit its text, objects a">
            <a:extLst xmlns:a="http://schemas.openxmlformats.org/drawingml/2006/main">
              <a:ext uri="{FF2B5EF4-FFF2-40B4-BE49-F238E27FC236}">
                <a16:creationId xmlns:a16="http://schemas.microsoft.com/office/drawing/2014/main" id="{C580F8D9-040B-4E88-82E8-5420D2A3A4B4}"/>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Open a PPTX deck and edit its text, objects and layout in WPS Presentation. Save a separate copy when preserving the original matters and review compatibility before sharing.</a:t>
            </a:r>
          </a:p>
        </p:txBody>
      </p:sp>
      <p:sp>
        <p:nvSpPr>
          <p:cNvPr id="3" name="English editable presentation starter">
            <a:extLst xmlns:a="http://schemas.openxmlformats.org/drawingml/2006/main">
              <a:ext uri="{FF2B5EF4-FFF2-40B4-BE49-F238E27FC236}">
                <a16:creationId xmlns:a16="http://schemas.microsoft.com/office/drawing/2014/main" id="{5E9991F0-428D-4664-BE45-83ECAD3915E4}"/>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14138011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
            <a:extLst xmlns:a="http://schemas.openxmlformats.org/drawingml/2006/main">
              <a:ext uri="{FF2B5EF4-FFF2-40B4-BE49-F238E27FC236}">
                <a16:creationId xmlns:a16="http://schemas.microsoft.com/office/drawing/2014/main" id="{B766113A-F606-4005-A095-B917A4531C7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a:t>
            </a:r>
          </a:p>
        </p:txBody>
      </p:sp>
      <p:sp>
        <p:nvSpPr>
          <p:cNvPr id="2" name="Choose the PPTX presentation you want to edit">
            <a:extLst xmlns:a="http://schemas.openxmlformats.org/drawingml/2006/main">
              <a:ext uri="{FF2B5EF4-FFF2-40B4-BE49-F238E27FC236}">
                <a16:creationId xmlns:a16="http://schemas.microsoft.com/office/drawing/2014/main" id="{88C012F7-C966-4FF1-BDF1-C336FF699AD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Choose the PPTX presentation you want to edit.</a:t>
            </a:r>
          </a:p>
        </p:txBody>
      </p:sp>
      <p:sp>
        <p:nvSpPr>
          <p:cNvPr id="3" name="English editable starter. Replace prompts wit">
            <a:extLst xmlns:a="http://schemas.openxmlformats.org/drawingml/2006/main">
              <a:ext uri="{FF2B5EF4-FFF2-40B4-BE49-F238E27FC236}">
                <a16:creationId xmlns:a16="http://schemas.microsoft.com/office/drawing/2014/main" id="{0C601F11-C295-42FE-92D5-68641AD8703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B883019-D1F8-4F47-A88D-CBF4B4EC4E5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CA126A4-D9EF-4807-9F1D-72C90C4A1BF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D12F902-B4F1-4D9C-ADF3-9F98C62ED8B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8C6F113-058E-44EF-BC2F-A16F2054727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181338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Update">
            <a:extLst xmlns:a="http://schemas.openxmlformats.org/drawingml/2006/main">
              <a:ext uri="{FF2B5EF4-FFF2-40B4-BE49-F238E27FC236}">
                <a16:creationId xmlns:a16="http://schemas.microsoft.com/office/drawing/2014/main" id="{26772EB3-6A09-4C4C-A087-AD309ECF261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Update</a:t>
            </a:r>
          </a:p>
        </p:txBody>
      </p:sp>
      <p:sp>
        <p:nvSpPr>
          <p:cNvPr id="2" name="Change the content and layout while preservin">
            <a:extLst xmlns:a="http://schemas.openxmlformats.org/drawingml/2006/main">
              <a:ext uri="{FF2B5EF4-FFF2-40B4-BE49-F238E27FC236}">
                <a16:creationId xmlns:a16="http://schemas.microsoft.com/office/drawing/2014/main" id="{7B27273D-D03E-4812-A586-CCD0F19B049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Change the content and layout while preserving its meaning.</a:t>
            </a:r>
          </a:p>
        </p:txBody>
      </p:sp>
      <p:sp>
        <p:nvSpPr>
          <p:cNvPr id="3" name="English editable starter. Replace prompts wit">
            <a:extLst xmlns:a="http://schemas.openxmlformats.org/drawingml/2006/main">
              <a:ext uri="{FF2B5EF4-FFF2-40B4-BE49-F238E27FC236}">
                <a16:creationId xmlns:a16="http://schemas.microsoft.com/office/drawing/2014/main" id="{8A710B88-736C-4240-B36D-E6F114FCC85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AAD7280-DAAA-478F-A77D-86D196C7AE6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013684F-7560-40C2-9D0D-00F19AEC140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C4EBD88-7A61-4B2C-ACDA-1CA15C2C8AB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15A9504-2CA2-47F3-9A22-23222065411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845985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view">
            <a:extLst xmlns:a="http://schemas.openxmlformats.org/drawingml/2006/main">
              <a:ext uri="{FF2B5EF4-FFF2-40B4-BE49-F238E27FC236}">
                <a16:creationId xmlns:a16="http://schemas.microsoft.com/office/drawing/2014/main" id="{B82DB1B3-E531-42F6-949A-6E4A633D316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Review</a:t>
            </a:r>
          </a:p>
        </p:txBody>
      </p:sp>
      <p:sp>
        <p:nvSpPr>
          <p:cNvPr id="2" name="Check fonts, object positions and slide order">
            <a:extLst xmlns:a="http://schemas.openxmlformats.org/drawingml/2006/main">
              <a:ext uri="{FF2B5EF4-FFF2-40B4-BE49-F238E27FC236}">
                <a16:creationId xmlns:a16="http://schemas.microsoft.com/office/drawing/2014/main" id="{3E58449C-7097-465B-B4A0-6250B925A22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Check fonts, object positions and slide order.</a:t>
            </a:r>
          </a:p>
        </p:txBody>
      </p:sp>
      <p:sp>
        <p:nvSpPr>
          <p:cNvPr id="3" name="English editable starter. Replace prompts wit">
            <a:extLst xmlns:a="http://schemas.openxmlformats.org/drawingml/2006/main">
              <a:ext uri="{FF2B5EF4-FFF2-40B4-BE49-F238E27FC236}">
                <a16:creationId xmlns:a16="http://schemas.microsoft.com/office/drawing/2014/main" id="{75EFBB84-A260-4B9E-8A44-FFF097CDFDA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6BC5D5C-4288-4A22-841A-42CBEDC9162A}"/>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B125DD1-E2DB-4D53-A034-D89333EE1ED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ADDF19C-27FE-472F-9094-7918F587BCB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E730397-D700-4AF2-9BB3-896FA03B2BA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676784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ave">
            <a:extLst xmlns:a="http://schemas.openxmlformats.org/drawingml/2006/main">
              <a:ext uri="{FF2B5EF4-FFF2-40B4-BE49-F238E27FC236}">
                <a16:creationId xmlns:a16="http://schemas.microsoft.com/office/drawing/2014/main" id="{F3C7D955-5C93-4173-BD71-240B47B042F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Save</a:t>
            </a:r>
          </a:p>
        </p:txBody>
      </p:sp>
      <p:sp>
        <p:nvSpPr>
          <p:cNvPr id="2" name="Keep the editable PPTX and verify the sharing">
            <a:extLst xmlns:a="http://schemas.openxmlformats.org/drawingml/2006/main">
              <a:ext uri="{FF2B5EF4-FFF2-40B4-BE49-F238E27FC236}">
                <a16:creationId xmlns:a16="http://schemas.microsoft.com/office/drawing/2014/main" id="{7C0CA654-D3AB-49E6-9DA8-7CC2417F367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Keep the editable PPTX and verify the sharing copy.</a:t>
            </a:r>
          </a:p>
        </p:txBody>
      </p:sp>
      <p:sp>
        <p:nvSpPr>
          <p:cNvPr id="3" name="English editable starter. Replace prompts wit">
            <a:extLst xmlns:a="http://schemas.openxmlformats.org/drawingml/2006/main">
              <a:ext uri="{FF2B5EF4-FFF2-40B4-BE49-F238E27FC236}">
                <a16:creationId xmlns:a16="http://schemas.microsoft.com/office/drawing/2014/main" id="{F003B8AE-22B2-4539-BFAB-77FE8980FE1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E56EC61-B1E0-4005-8676-CF1A581D67C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9FE0BD4-60B2-4FA5-966D-65AFA88BC30B}"/>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C800188-AEC1-4767-897C-B0C6701B2DA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50D592E-AE53-45E7-9339-DE59A865401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378468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2026-10-29T17:42:28.5760000Z</dcterms:created>
  <dcterms:modified xsi:type="dcterms:W3CDTF">2026-10-29T17:42:28.5760000Z</dcterms:modified>
</coreProperties>
</file>