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8cc87a3d237481c" /><Relationship Type="http://schemas.openxmlformats.org/officeDocument/2006/relationships/extended-properties" Target="/docProps/app.xml" Id="R2847d3bc9bea4b4b" /><Relationship Type="http://schemas.openxmlformats.org/officeDocument/2006/relationships/officeDocument" Target="/ppt/presentation.xml" Id="R78ff9b23ed3e4706" /></Relationships>
</file>

<file path=ppt/presentation.xml><?xml version="1.0" encoding="utf-8"?>
<p:presentation xmlns:p="http://schemas.openxmlformats.org/presentationml/2006/main">
  <p:sldMasterIdLst>
    <p:sldMasterId xmlns:r="http://schemas.openxmlformats.org/officeDocument/2006/relationships" id="2147483648" r:id="R37868db06ed245d2"/>
  </p:sldMasterIdLst>
  <p:notesMasterIdLst>
    <p:notesMasterId xmlns:r="http://schemas.openxmlformats.org/officeDocument/2006/relationships" r:id="R648a23e8e5f44aba"/>
  </p:notesMasterIdLst>
  <p:sldIdLst>
    <p:sldId xmlns:r="http://schemas.openxmlformats.org/officeDocument/2006/relationships" id="256" r:id="R802601b08f9e43bd"/>
    <p:sldId xmlns:r="http://schemas.openxmlformats.org/officeDocument/2006/relationships" id="257" r:id="R8bb1c590251d499e"/>
    <p:sldId xmlns:r="http://schemas.openxmlformats.org/officeDocument/2006/relationships" id="258" r:id="R266435cc62a74592"/>
    <p:sldId xmlns:r="http://schemas.openxmlformats.org/officeDocument/2006/relationships" id="259" r:id="R5e371b7b37724569"/>
    <p:sldId xmlns:r="http://schemas.openxmlformats.org/officeDocument/2006/relationships" id="260" r:id="R31ed9f16a3a94d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491af6ddbbf43d9" /><Relationship Type="http://schemas.openxmlformats.org/officeDocument/2006/relationships/slideMaster" Target="/ppt/slideMasters/slideMaster1.xml" Id="R37868db06ed245d2" /><Relationship Type="http://schemas.openxmlformats.org/officeDocument/2006/relationships/notesMaster" Target="/ppt/notesMasters/notesMaster1.xml" Id="R648a23e8e5f44aba" /><Relationship Type="http://schemas.openxmlformats.org/officeDocument/2006/relationships/presProps" Target="/ppt/presProps.xml" Id="R0d255df7dd7b4c3b" /><Relationship Type="http://schemas.openxmlformats.org/officeDocument/2006/relationships/tableStyles" Target="/ppt/tableStyles.xml" Id="R7e9ad04ca1774abf" /><Relationship Type="http://schemas.openxmlformats.org/officeDocument/2006/relationships/slide" Target="/ppt/slides/slide1.xml" Id="R802601b08f9e43bd" /><Relationship Type="http://schemas.openxmlformats.org/officeDocument/2006/relationships/slide" Target="/ppt/slides/slide2.xml" Id="R8bb1c590251d499e" /><Relationship Type="http://schemas.openxmlformats.org/officeDocument/2006/relationships/slide" Target="/ppt/slides/slide3.xml" Id="R266435cc62a74592" /><Relationship Type="http://schemas.openxmlformats.org/officeDocument/2006/relationships/slide" Target="/ppt/slides/slide4.xml" Id="R5e371b7b37724569" /><Relationship Type="http://schemas.openxmlformats.org/officeDocument/2006/relationships/slide" Target="/ppt/slides/slide5.xml" Id="R31ed9f16a3a94d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d55fdc69b4842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556eba0d3514955" /><Relationship Type="http://schemas.openxmlformats.org/officeDocument/2006/relationships/notesMaster" Target="/ppt/notesMasters/notesMaster1.xml" Id="Ra3364de59ac144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b91e1e1d3ce47c0" /><Relationship Type="http://schemas.openxmlformats.org/officeDocument/2006/relationships/notesMaster" Target="/ppt/notesMasters/notesMaster1.xml" Id="Rc12c0e70d55b4fd6"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48e6131cbd44cc" /><Relationship Type="http://schemas.openxmlformats.org/officeDocument/2006/relationships/notesMaster" Target="/ppt/notesMasters/notesMaster1.xml" Id="R06e20f5bb5a144bf" /></Relationships>
</file>

<file path=ppt/notesSlides/_rels/notesSlide4.xml.rels>&#65279;<?xml version="1.0" encoding="utf-8"?><Relationships xmlns="http://schemas.openxmlformats.org/package/2006/relationships"><Relationship Type="http://schemas.openxmlformats.org/officeDocument/2006/relationships/slide" Target="/ppt/slides/slide4.xml" Id="R4464a8c58f4141aa" /><Relationship Type="http://schemas.openxmlformats.org/officeDocument/2006/relationships/notesMaster" Target="/ppt/notesMasters/notesMaster1.xml" Id="Rb5863d0ec33e482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916b31d556d49f1" /><Relationship Type="http://schemas.openxmlformats.org/officeDocument/2006/relationships/notesMaster" Target="/ppt/notesMasters/notesMaster1.xml" Id="R79b9f81eb02844e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003219c5f16484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34ad0136ec4493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eb9d57657814f2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e836ba4af9a407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ea0557661b04db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1d9d10eea9f430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3B5D6A-B8F0-4EA2-A093-497E8F50704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078B44B-17D0-438B-BC62-AAE8B2F0EEF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2EDA1C2-1EA1-43AB-9CE0-5436195FB07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EA2F566-B581-4721-BE67-6E6356A4AFF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1BB3475-FD77-4AB3-A7AF-71E4451DBA8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0C759E0-E1D6-4D53-8862-2E805BEFF4D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E61BE1C-812F-4B31-8D2D-9C5D2D4374E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99DFEB3-E02A-4FDB-8649-0D643FF8677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6516902-5A64-47E2-85B5-5EA32472595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C56FE97-03F3-44BF-A470-308D57FE675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4fa4acceb374d5b" /><Relationship Type="http://schemas.openxmlformats.org/officeDocument/2006/relationships/slideLayout" Target="/ppt/slideLayouts/slideLayout1.xml" Id="R0ed2affb752b4cce" /><Relationship Type="http://schemas.openxmlformats.org/officeDocument/2006/relationships/slideLayout" Target="/ppt/slideLayouts/slideLayout2.xml" Id="Ra627916a39dc4afa" /><Relationship Type="http://schemas.openxmlformats.org/officeDocument/2006/relationships/slideLayout" Target="/ppt/slideLayouts/slideLayout3.xml" Id="R33ae40b48a7e4d1f" /><Relationship Type="http://schemas.openxmlformats.org/officeDocument/2006/relationships/slideLayout" Target="/ppt/slideLayouts/slideLayout4.xml" Id="Rd8075d48fd964675" /><Relationship Type="http://schemas.openxmlformats.org/officeDocument/2006/relationships/slideLayout" Target="/ppt/slideLayouts/slideLayout5.xml" Id="R568d263221604b0c" /><Relationship Type="http://schemas.openxmlformats.org/officeDocument/2006/relationships/slideLayout" Target="/ppt/slideLayouts/slideLayout6.xml" Id="R971f51f42f8b416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ed2affb752b4cce"/>
    <p:sldLayoutId xmlns:r="http://schemas.openxmlformats.org/officeDocument/2006/relationships" id="2147483650" r:id="Ra627916a39dc4afa"/>
    <p:sldLayoutId xmlns:r="http://schemas.openxmlformats.org/officeDocument/2006/relationships" id="2147483651" r:id="R33ae40b48a7e4d1f"/>
    <p:sldLayoutId xmlns:r="http://schemas.openxmlformats.org/officeDocument/2006/relationships" id="2147483652" r:id="Rd8075d48fd964675"/>
    <p:sldLayoutId xmlns:r="http://schemas.openxmlformats.org/officeDocument/2006/relationships" id="2147483653" r:id="R568d263221604b0c"/>
    <p:sldLayoutId xmlns:r="http://schemas.openxmlformats.org/officeDocument/2006/relationships" id="2147483654" r:id="R971f51f42f8b416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aed9f92816c4d45" /><Relationship Type="http://schemas.openxmlformats.org/officeDocument/2006/relationships/notesSlide" Target="/ppt/notesSlides/notesSlide1.xml" Id="R9c855b110f8d4fc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4fb51779be14905" /><Relationship Type="http://schemas.openxmlformats.org/officeDocument/2006/relationships/notesSlide" Target="/ppt/notesSlides/notesSlide2.xml" Id="Rf3adeea056b64a9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bfa0c92f3194fce" /><Relationship Type="http://schemas.openxmlformats.org/officeDocument/2006/relationships/notesSlide" Target="/ppt/notesSlides/notesSlide3.xml" Id="Rd6ce2ac176794ce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8bfce96d32cf4eb8" /><Relationship Type="http://schemas.openxmlformats.org/officeDocument/2006/relationships/notesSlide" Target="/ppt/notesSlides/notesSlide4.xml" Id="Ra59fdfcf1919434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e6096fb5c2f4c4c" /><Relationship Type="http://schemas.openxmlformats.org/officeDocument/2006/relationships/notesSlide" Target="/ppt/notesSlides/notesSlide5.xml" Id="Rbf2e3b53818c4d18"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PTX Viewing Practice">
            <a:extLst xmlns:a="http://schemas.openxmlformats.org/drawingml/2006/main">
              <a:ext uri="{FF2B5EF4-FFF2-40B4-BE49-F238E27FC236}">
                <a16:creationId xmlns:a16="http://schemas.microsoft.com/office/drawing/2014/main" id="{180D0538-832A-4F6F-9929-20FB279CE65E}"/>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PPTX Viewing Practice</a:t>
            </a:r>
          </a:p>
        </p:txBody>
      </p:sp>
      <p:sp>
        <p:nvSpPr>
          <p:cNvPr id="2" name="Open PPTX presentations in WPS Office and ins">
            <a:extLst xmlns:a="http://schemas.openxmlformats.org/drawingml/2006/main">
              <a:ext uri="{FF2B5EF4-FFF2-40B4-BE49-F238E27FC236}">
                <a16:creationId xmlns:a16="http://schemas.microsoft.com/office/drawing/2014/main" id="{A26C178B-FF78-41CD-816A-3E4931A011BE}"/>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Open PPTX presentations in WPS Office and inspect the slides before presenting or sharing. Review complex fonts, media and transitions in the receiving app when compatibility matters.</a:t>
            </a:r>
          </a:p>
        </p:txBody>
      </p:sp>
      <p:sp>
        <p:nvSpPr>
          <p:cNvPr id="3" name="English editable presentation starter">
            <a:extLst xmlns:a="http://schemas.openxmlformats.org/drawingml/2006/main">
              <a:ext uri="{FF2B5EF4-FFF2-40B4-BE49-F238E27FC236}">
                <a16:creationId xmlns:a16="http://schemas.microsoft.com/office/drawing/2014/main" id="{C8F70174-016D-4415-9802-EF1E482E1A96}"/>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0984165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en PPTX">
            <a:extLst xmlns:a="http://schemas.openxmlformats.org/drawingml/2006/main">
              <a:ext uri="{FF2B5EF4-FFF2-40B4-BE49-F238E27FC236}">
                <a16:creationId xmlns:a16="http://schemas.microsoft.com/office/drawing/2014/main" id="{401CB8E0-8280-4E52-A71D-9DB6D4E075E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Open PPTX</a:t>
            </a:r>
          </a:p>
        </p:txBody>
      </p:sp>
      <p:sp>
        <p:nvSpPr>
          <p:cNvPr id="2" name="Choose the PPTX file in WPS Presentation.">
            <a:extLst xmlns:a="http://schemas.openxmlformats.org/drawingml/2006/main">
              <a:ext uri="{FF2B5EF4-FFF2-40B4-BE49-F238E27FC236}">
                <a16:creationId xmlns:a16="http://schemas.microsoft.com/office/drawing/2014/main" id="{6F14D5E0-259E-47E5-85FB-38478BC6A16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Choose the PPTX file in WPS Presentation.</a:t>
            </a:r>
          </a:p>
        </p:txBody>
      </p:sp>
      <p:sp>
        <p:nvSpPr>
          <p:cNvPr id="3" name="English editable starter. Replace prompts wit">
            <a:extLst xmlns:a="http://schemas.openxmlformats.org/drawingml/2006/main">
              <a:ext uri="{FF2B5EF4-FFF2-40B4-BE49-F238E27FC236}">
                <a16:creationId xmlns:a16="http://schemas.microsoft.com/office/drawing/2014/main" id="{0BB05763-CDD4-415C-98B9-842C0EF1976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6295B5C-FEEA-454D-89A4-2E6C24FD0AA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9E3C740-18DB-4A1F-8A2E-F5E0ADCC3D6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EE4057E-4F32-43EF-A9E3-6C8D8C33B21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98B874D-B2FC-4868-8EF2-C7E2002757B5}"/>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9770222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Inspect content">
            <a:extLst xmlns:a="http://schemas.openxmlformats.org/drawingml/2006/main">
              <a:ext uri="{FF2B5EF4-FFF2-40B4-BE49-F238E27FC236}">
                <a16:creationId xmlns:a16="http://schemas.microsoft.com/office/drawing/2014/main" id="{5D164F81-EB88-496C-9323-921CC18D9AC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Inspect content</a:t>
            </a:r>
          </a:p>
        </p:txBody>
      </p:sp>
      <p:sp>
        <p:nvSpPr>
          <p:cNvPr id="2" name="Review layout, text and editable objects.">
            <a:extLst xmlns:a="http://schemas.openxmlformats.org/drawingml/2006/main">
              <a:ext uri="{FF2B5EF4-FFF2-40B4-BE49-F238E27FC236}">
                <a16:creationId xmlns:a16="http://schemas.microsoft.com/office/drawing/2014/main" id="{00C0E0C9-9962-42B4-A17E-FE6C8CB6264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Review layout, text and editable objects.</a:t>
            </a:r>
          </a:p>
        </p:txBody>
      </p:sp>
      <p:sp>
        <p:nvSpPr>
          <p:cNvPr id="3" name="English editable starter. Replace prompts wit">
            <a:extLst xmlns:a="http://schemas.openxmlformats.org/drawingml/2006/main">
              <a:ext uri="{FF2B5EF4-FFF2-40B4-BE49-F238E27FC236}">
                <a16:creationId xmlns:a16="http://schemas.microsoft.com/office/drawing/2014/main" id="{44A9ED53-811F-4904-9379-7C29B5D12B6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AF19494-C4E4-4C5E-8F0D-5B6457B2FB8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2F295A36-9DA9-4EA0-8626-65704FDF2AF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4B71541A-4072-4CE4-8024-2DC60906353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805D43DC-FF27-413B-B268-0EDA373AD6F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3432140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st the show">
            <a:extLst xmlns:a="http://schemas.openxmlformats.org/drawingml/2006/main">
              <a:ext uri="{FF2B5EF4-FFF2-40B4-BE49-F238E27FC236}">
                <a16:creationId xmlns:a16="http://schemas.microsoft.com/office/drawing/2014/main" id="{A44D339A-B802-459B-BDA5-5DBCF0ED692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Test the show</a:t>
            </a:r>
          </a:p>
        </p:txBody>
      </p:sp>
      <p:sp>
        <p:nvSpPr>
          <p:cNvPr id="2" name="Check playback on the display you will use.">
            <a:extLst xmlns:a="http://schemas.openxmlformats.org/drawingml/2006/main">
              <a:ext uri="{FF2B5EF4-FFF2-40B4-BE49-F238E27FC236}">
                <a16:creationId xmlns:a16="http://schemas.microsoft.com/office/drawing/2014/main" id="{EE526AE3-DE0E-4FFD-9AE2-6525EAE1E72D}"/>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Check playback on the display you will use.</a:t>
            </a:r>
          </a:p>
        </p:txBody>
      </p:sp>
      <p:sp>
        <p:nvSpPr>
          <p:cNvPr id="3" name="English editable starter. Replace prompts wit">
            <a:extLst xmlns:a="http://schemas.openxmlformats.org/drawingml/2006/main">
              <a:ext uri="{FF2B5EF4-FFF2-40B4-BE49-F238E27FC236}">
                <a16:creationId xmlns:a16="http://schemas.microsoft.com/office/drawing/2014/main" id="{9DB9FD26-014F-49AF-BBFD-33E6C7348EE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764D21AD-D6BE-4913-8189-00B0FE365A4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BCD6925E-2D21-4D21-AD1B-DA1D674FF14D}"/>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7D8BC70F-E200-467D-BFE1-50DD28BCF73E}"/>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9E3D4A63-8868-41E4-B262-A4882DB3907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8889171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hare carefully">
            <a:extLst xmlns:a="http://schemas.openxmlformats.org/drawingml/2006/main">
              <a:ext uri="{FF2B5EF4-FFF2-40B4-BE49-F238E27FC236}">
                <a16:creationId xmlns:a16="http://schemas.microsoft.com/office/drawing/2014/main" id="{5E9E58E4-3120-47FF-BF17-41D8A2C5265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Share carefully</a:t>
            </a:r>
          </a:p>
        </p:txBody>
      </p:sp>
      <p:sp>
        <p:nvSpPr>
          <p:cNvPr id="2" name="Keep the editable source and choose an approp">
            <a:extLst xmlns:a="http://schemas.openxmlformats.org/drawingml/2006/main">
              <a:ext uri="{FF2B5EF4-FFF2-40B4-BE49-F238E27FC236}">
                <a16:creationId xmlns:a16="http://schemas.microsoft.com/office/drawing/2014/main" id="{78BD8A32-8C6F-4AAC-A080-3417E4792A0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Keep the editable source and choose an appropriate sharing copy.</a:t>
            </a:r>
          </a:p>
        </p:txBody>
      </p:sp>
      <p:sp>
        <p:nvSpPr>
          <p:cNvPr id="3" name="English editable starter. Replace prompts wit">
            <a:extLst xmlns:a="http://schemas.openxmlformats.org/drawingml/2006/main">
              <a:ext uri="{FF2B5EF4-FFF2-40B4-BE49-F238E27FC236}">
                <a16:creationId xmlns:a16="http://schemas.microsoft.com/office/drawing/2014/main" id="{89D67889-96E8-4A65-99FD-A9705DBCB8D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9E52359-435C-437E-A2A7-8C0948A96C5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C0D9752-C5C9-4041-827E-1E1A7FEA89F5}"/>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3B64D72-F6FF-4073-8E71-5FA8102C1F8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84B164D-F4ED-4486-A7EF-A0FBD1CF8A3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295502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2026-10-29T17:41:52.7050000Z</dcterms:created>
  <dcterms:modified xsi:type="dcterms:W3CDTF">2026-10-29T17:41:52.7050000Z</dcterms:modified>
</coreProperties>
</file>