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43d36da5bb874b81" /><Relationship Type="http://schemas.openxmlformats.org/officeDocument/2006/relationships/extended-properties" Target="/docProps/app.xml" Id="R445ca250e70c4ea5" /><Relationship Type="http://schemas.openxmlformats.org/officeDocument/2006/relationships/officeDocument" Target="/ppt/presentation.xml" Id="R5fc71a876a0744e2" /></Relationships>
</file>

<file path=ppt/presentation.xml><?xml version="1.0" encoding="utf-8"?>
<p:presentation xmlns:p="http://schemas.openxmlformats.org/presentationml/2006/main">
  <p:sldMasterIdLst>
    <p:sldMasterId xmlns:r="http://schemas.openxmlformats.org/officeDocument/2006/relationships" id="2147483648" r:id="Ra9e76c2f46164896"/>
  </p:sldMasterIdLst>
  <p:notesMasterIdLst>
    <p:notesMasterId xmlns:r="http://schemas.openxmlformats.org/officeDocument/2006/relationships" r:id="R2ef959b1785349a1"/>
  </p:notesMasterIdLst>
  <p:sldIdLst>
    <p:sldId xmlns:r="http://schemas.openxmlformats.org/officeDocument/2006/relationships" id="256" r:id="R6068962ddbf84795"/>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8eae369dd8df4a9f" /><Relationship Type="http://schemas.openxmlformats.org/officeDocument/2006/relationships/slideMaster" Target="/ppt/slideMasters/slideMaster1.xml" Id="Ra9e76c2f46164896" /><Relationship Type="http://schemas.openxmlformats.org/officeDocument/2006/relationships/notesMaster" Target="/ppt/notesMasters/notesMaster1.xml" Id="R2ef959b1785349a1" /><Relationship Type="http://schemas.openxmlformats.org/officeDocument/2006/relationships/presProps" Target="/ppt/presProps.xml" Id="R1435c7b5a2924158" /><Relationship Type="http://schemas.openxmlformats.org/officeDocument/2006/relationships/tableStyles" Target="/ppt/tableStyles.xml" Id="Re3707e8262ff4f44" /><Relationship Type="http://schemas.openxmlformats.org/officeDocument/2006/relationships/slide" Target="/ppt/slides/slide1.xml" Id="R6068962ddbf84795"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17e489bb4ef64bf3"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424aff00132d4fd7" /><Relationship Type="http://schemas.openxmlformats.org/officeDocument/2006/relationships/notesMaster" Target="/ppt/notesMasters/notesMaster1.xml" Id="R21f30374511949f1"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743d5c316cf543ef"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7bf556c8add84b1e"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84b82783e0cb40fc"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c9916e40dcc64b35"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8106bf8a91cd4479"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5525e88460594d62"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C34F3D07-5A56-4C90-9216-E798E43D2034}"/>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8808EB93-84BE-4889-8B5F-D6ADBB6A8D99}"/>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20302DBD-9DAA-4307-80B3-C7E33E7AC192}"/>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D7B2A4D9-F7C1-4B32-B1FA-5671CD8AE450}"/>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404DB216-3C2A-4A09-9FE2-E775BDC0B78A}"/>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68E90484-289F-40D4-A6EA-1342D29BD0C4}"/>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D3FD75BA-D2B6-4637-BA9D-E7B77C141F37}"/>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FC7AE254-B75D-4DE3-96FD-3A1399D31972}"/>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C97DE93A-A5DA-4010-B560-B84734589F2C}"/>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27647A80-DDE2-43F2-827D-026218E64348}"/>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62a723ed7f884861" /><Relationship Type="http://schemas.openxmlformats.org/officeDocument/2006/relationships/slideLayout" Target="/ppt/slideLayouts/slideLayout1.xml" Id="Rac1e916300934427" /><Relationship Type="http://schemas.openxmlformats.org/officeDocument/2006/relationships/slideLayout" Target="/ppt/slideLayouts/slideLayout2.xml" Id="R2c69957f29fa4300" /><Relationship Type="http://schemas.openxmlformats.org/officeDocument/2006/relationships/slideLayout" Target="/ppt/slideLayouts/slideLayout3.xml" Id="Rffc32af22a604e6d" /><Relationship Type="http://schemas.openxmlformats.org/officeDocument/2006/relationships/slideLayout" Target="/ppt/slideLayouts/slideLayout4.xml" Id="Rdf00921c7f634593" /><Relationship Type="http://schemas.openxmlformats.org/officeDocument/2006/relationships/slideLayout" Target="/ppt/slideLayouts/slideLayout5.xml" Id="Rbab8808cc59a41da" /><Relationship Type="http://schemas.openxmlformats.org/officeDocument/2006/relationships/slideLayout" Target="/ppt/slideLayouts/slideLayout6.xml" Id="Rda098a77f0ae46b6"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ac1e916300934427"/>
    <p:sldLayoutId xmlns:r="http://schemas.openxmlformats.org/officeDocument/2006/relationships" id="2147483650" r:id="R2c69957f29fa4300"/>
    <p:sldLayoutId xmlns:r="http://schemas.openxmlformats.org/officeDocument/2006/relationships" id="2147483651" r:id="Rffc32af22a604e6d"/>
    <p:sldLayoutId xmlns:r="http://schemas.openxmlformats.org/officeDocument/2006/relationships" id="2147483652" r:id="Rdf00921c7f634593"/>
    <p:sldLayoutId xmlns:r="http://schemas.openxmlformats.org/officeDocument/2006/relationships" id="2147483653" r:id="Rbab8808cc59a41da"/>
    <p:sldLayoutId xmlns:r="http://schemas.openxmlformats.org/officeDocument/2006/relationships" id="2147483654" r:id="Rda098a77f0ae46b6"/>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32ab45caae6e4348" /><Relationship Type="http://schemas.openxmlformats.org/officeDocument/2006/relationships/notesSlide" Target="/ppt/notesSlides/notesSlide1.xml" Id="R94eb1d7b488e4781"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Presentation Agenda">
            <a:extLst xmlns:a="http://schemas.openxmlformats.org/drawingml/2006/main">
              <a:ext uri="{FF2B5EF4-FFF2-40B4-BE49-F238E27FC236}">
                <a16:creationId xmlns:a16="http://schemas.microsoft.com/office/drawing/2014/main" id="{9D10D141-103D-4245-9D46-46F532172AAF}"/>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Presentation Agenda</a:t>
            </a:r>
          </a:p>
        </p:txBody>
      </p:sp>
      <p:sp>
        <p:nvSpPr>
          <p:cNvPr id="2" name="Create an editable agenda slide that names th">
            <a:extLst xmlns:a="http://schemas.openxmlformats.org/drawingml/2006/main">
              <a:ext uri="{FF2B5EF4-FFF2-40B4-BE49-F238E27FC236}">
                <a16:creationId xmlns:a16="http://schemas.microsoft.com/office/drawing/2014/main" id="{2EC8C865-006A-4162-B4BD-3EADA35988FF}"/>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Create an editable agenda slide that names the topics and their sequence. Add timings only when they reflect a plan you have rehearsed.</a:t>
            </a:r>
          </a:p>
        </p:txBody>
      </p:sp>
      <p:sp>
        <p:nvSpPr>
          <p:cNvPr id="3" name="English editable starter. Replace prompts wit">
            <a:extLst xmlns:a="http://schemas.openxmlformats.org/drawingml/2006/main">
              <a:ext uri="{FF2B5EF4-FFF2-40B4-BE49-F238E27FC236}">
                <a16:creationId xmlns:a16="http://schemas.microsoft.com/office/drawing/2014/main" id="{500740BC-3402-4C47-9247-1F4BD9CB1F84}"/>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Opening">
            <a:extLst xmlns:a="http://schemas.openxmlformats.org/drawingml/2006/main">
              <a:ext uri="{FF2B5EF4-FFF2-40B4-BE49-F238E27FC236}">
                <a16:creationId xmlns:a16="http://schemas.microsoft.com/office/drawing/2014/main" id="{08173C98-1881-4BFD-8F46-2E4992894B42}"/>
              </a:ext>
            </a:extLst>
          </p:cNvPr>
          <p:cNvSpPr>
            <a:spLocks xmlns:a="http://schemas.openxmlformats.org/drawingml/2006/main" noGrp="1"/>
          </p:cNvSpPr>
          <p:nvPr/>
        </p:nvSpPr>
        <p:spPr>
          <a:xfrm xmlns:a="http://schemas.openxmlformats.org/drawingml/2006/main">
            <a:off x="571500" y="2286000"/>
            <a:ext cx="3543300" cy="2524125"/>
          </a:xfrm>
          <a:prstGeom xmlns:a="http://schemas.openxmlformats.org/drawingml/2006/main" prst="rect">
            <a:avLst/>
          </a:prstGeom>
          <a:solidFill xmlns:a="http://schemas.openxmlformats.org/drawingml/2006/main">
            <a:srgbClr val="E9F2F5"/>
          </a:solidFill>
          <a:ln xmlns:a="http://schemas.openxmlformats.org/drawingml/2006/main" w="11430">
            <a:solidFill>
              <a:srgbClr val="BDCBD3"/>
            </a:solidFill>
            <a:prstDash val="solid"/>
          </a:ln>
        </p:spPr>
      </p:sp>
      <p:sp>
        <p:nvSpPr>
          <p:cNvPr id="5" name="Opening">
            <a:extLst xmlns:a="http://schemas.openxmlformats.org/drawingml/2006/main">
              <a:ext uri="{FF2B5EF4-FFF2-40B4-BE49-F238E27FC236}">
                <a16:creationId xmlns:a16="http://schemas.microsoft.com/office/drawing/2014/main" id="{F8BF8BF2-5652-414C-A69A-8F87C2695070}"/>
              </a:ext>
            </a:extLst>
          </p:cNvPr>
          <p:cNvSpPr>
            <a:spLocks xmlns:a="http://schemas.openxmlformats.org/drawingml/2006/main" noGrp="1"/>
          </p:cNvSpPr>
          <p:nvPr/>
        </p:nvSpPr>
        <p:spPr>
          <a:xfrm xmlns:a="http://schemas.openxmlformats.org/drawingml/2006/main">
            <a:off x="742950" y="2438400"/>
            <a:ext cx="32004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1">
                <a:solidFill>
                  <a:srgbClr val="172B42"/>
                </a:solidFill>
                <a:latin typeface="Arial"/>
                <a:ea typeface="Arial"/>
                <a:cs typeface="Arial"/>
              </a:defRPr>
            </a:defPPr>
            <a:lvl1pPr algn="l">
              <a:defRPr sz="1875" b="1">
                <a:solidFill>
                  <a:srgbClr val="172B42"/>
                </a:solidFill>
                <a:latin typeface="Arial"/>
                <a:ea typeface="Arial"/>
                <a:cs typeface="Arial"/>
              </a:defRPr>
            </a:lvl1pPr>
            <a:lvl2pPr algn="l">
              <a:defRPr sz="1875" b="1">
                <a:solidFill>
                  <a:srgbClr val="172B42"/>
                </a:solidFill>
                <a:latin typeface="Arial"/>
                <a:ea typeface="Arial"/>
                <a:cs typeface="Arial"/>
              </a:defRPr>
            </a:lvl2pPr>
            <a:lvl3pPr algn="l">
              <a:defRPr sz="1875" b="1">
                <a:solidFill>
                  <a:srgbClr val="172B42"/>
                </a:solidFill>
                <a:latin typeface="Arial"/>
                <a:ea typeface="Arial"/>
                <a:cs typeface="Arial"/>
              </a:defRPr>
            </a:lvl3pPr>
            <a:lvl4pPr algn="l">
              <a:defRPr sz="1875" b="1">
                <a:solidFill>
                  <a:srgbClr val="172B42"/>
                </a:solidFill>
                <a:latin typeface="Arial"/>
                <a:ea typeface="Arial"/>
                <a:cs typeface="Arial"/>
              </a:defRPr>
            </a:lvl4pPr>
            <a:lvl5pPr algn="l">
              <a:defRPr sz="1875" b="1">
                <a:solidFill>
                  <a:srgbClr val="172B42"/>
                </a:solidFill>
                <a:latin typeface="Arial"/>
                <a:ea typeface="Arial"/>
                <a:cs typeface="Arial"/>
              </a:defRPr>
            </a:lvl5pPr>
            <a:lvl6pPr algn="l">
              <a:defRPr sz="1875" b="1">
                <a:solidFill>
                  <a:srgbClr val="172B42"/>
                </a:solidFill>
                <a:latin typeface="Arial"/>
                <a:ea typeface="Arial"/>
                <a:cs typeface="Arial"/>
              </a:defRPr>
            </a:lvl6pPr>
            <a:lvl7pPr algn="l">
              <a:defRPr sz="1875" b="1">
                <a:solidFill>
                  <a:srgbClr val="172B42"/>
                </a:solidFill>
                <a:latin typeface="Arial"/>
                <a:ea typeface="Arial"/>
                <a:cs typeface="Arial"/>
              </a:defRPr>
            </a:lvl7pPr>
            <a:lvl8pPr algn="l">
              <a:defRPr sz="1875" b="1">
                <a:solidFill>
                  <a:srgbClr val="172B42"/>
                </a:solidFill>
                <a:latin typeface="Arial"/>
                <a:ea typeface="Arial"/>
                <a:cs typeface="Arial"/>
              </a:defRPr>
            </a:lvl8pPr>
            <a:lvl9pPr algn="l">
              <a:defRPr sz="1875" b="1">
                <a:solidFill>
                  <a:srgbClr val="172B42"/>
                </a:solidFill>
                <a:latin typeface="Arial"/>
                <a:ea typeface="Arial"/>
                <a:cs typeface="Arial"/>
              </a:defRPr>
            </a:lvl9pPr>
          </a:lstStyle>
          <a:p xmlns:a="http://schemas.openxmlformats.org/drawingml/2006/main">
            <a:pPr algn="l">
              <a:defRPr sz="1875" b="1">
                <a:solidFill>
                  <a:srgbClr val="172B42"/>
                </a:solidFill>
                <a:latin typeface="Arial"/>
                <a:ea typeface="Arial"/>
                <a:cs typeface="Arial"/>
              </a:defRPr>
            </a:pPr>
            <a:r>
              <a:rPr sz="1875" b="1">
                <a:solidFill>
                  <a:srgbClr val="172B42"/>
                </a:solidFill>
                <a:latin typeface="Arial"/>
                <a:ea typeface="Arial"/>
                <a:cs typeface="Arial"/>
              </a:rPr>
              <a:t>Opening</a:t>
            </a:r>
          </a:p>
        </p:txBody>
      </p:sp>
      <p:sp>
        <p:nvSpPr>
          <p:cNvPr id="6" name="Introduce the subject and the audience questi">
            <a:extLst xmlns:a="http://schemas.openxmlformats.org/drawingml/2006/main">
              <a:ext uri="{FF2B5EF4-FFF2-40B4-BE49-F238E27FC236}">
                <a16:creationId xmlns:a16="http://schemas.microsoft.com/office/drawing/2014/main" id="{4A207CD9-F011-457E-A7A1-9A6A8FEFF48E}"/>
              </a:ext>
            </a:extLst>
          </p:cNvPr>
          <p:cNvSpPr>
            <a:spLocks xmlns:a="http://schemas.openxmlformats.org/drawingml/2006/main" noGrp="1"/>
          </p:cNvSpPr>
          <p:nvPr/>
        </p:nvSpPr>
        <p:spPr>
          <a:xfrm xmlns:a="http://schemas.openxmlformats.org/drawingml/2006/main">
            <a:off x="742950" y="3143250"/>
            <a:ext cx="3200400" cy="15335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526275"/>
                </a:solidFill>
                <a:latin typeface="Arial"/>
                <a:ea typeface="Arial"/>
                <a:cs typeface="Arial"/>
              </a:defRPr>
            </a:defPPr>
            <a:lvl1pPr algn="l">
              <a:defRPr sz="1725" b="0">
                <a:solidFill>
                  <a:srgbClr val="526275"/>
                </a:solidFill>
                <a:latin typeface="Arial"/>
                <a:ea typeface="Arial"/>
                <a:cs typeface="Arial"/>
              </a:defRPr>
            </a:lvl1pPr>
            <a:lvl2pPr algn="l">
              <a:defRPr sz="1725" b="0">
                <a:solidFill>
                  <a:srgbClr val="526275"/>
                </a:solidFill>
                <a:latin typeface="Arial"/>
                <a:ea typeface="Arial"/>
                <a:cs typeface="Arial"/>
              </a:defRPr>
            </a:lvl2pPr>
            <a:lvl3pPr algn="l">
              <a:defRPr sz="1725" b="0">
                <a:solidFill>
                  <a:srgbClr val="526275"/>
                </a:solidFill>
                <a:latin typeface="Arial"/>
                <a:ea typeface="Arial"/>
                <a:cs typeface="Arial"/>
              </a:defRPr>
            </a:lvl3pPr>
            <a:lvl4pPr algn="l">
              <a:defRPr sz="1725" b="0">
                <a:solidFill>
                  <a:srgbClr val="526275"/>
                </a:solidFill>
                <a:latin typeface="Arial"/>
                <a:ea typeface="Arial"/>
                <a:cs typeface="Arial"/>
              </a:defRPr>
            </a:lvl4pPr>
            <a:lvl5pPr algn="l">
              <a:defRPr sz="1725" b="0">
                <a:solidFill>
                  <a:srgbClr val="526275"/>
                </a:solidFill>
                <a:latin typeface="Arial"/>
                <a:ea typeface="Arial"/>
                <a:cs typeface="Arial"/>
              </a:defRPr>
            </a:lvl5pPr>
            <a:lvl6pPr algn="l">
              <a:defRPr sz="1725" b="0">
                <a:solidFill>
                  <a:srgbClr val="526275"/>
                </a:solidFill>
                <a:latin typeface="Arial"/>
                <a:ea typeface="Arial"/>
                <a:cs typeface="Arial"/>
              </a:defRPr>
            </a:lvl6pPr>
            <a:lvl7pPr algn="l">
              <a:defRPr sz="1725" b="0">
                <a:solidFill>
                  <a:srgbClr val="526275"/>
                </a:solidFill>
                <a:latin typeface="Arial"/>
                <a:ea typeface="Arial"/>
                <a:cs typeface="Arial"/>
              </a:defRPr>
            </a:lvl7pPr>
            <a:lvl8pPr algn="l">
              <a:defRPr sz="1725" b="0">
                <a:solidFill>
                  <a:srgbClr val="526275"/>
                </a:solidFill>
                <a:latin typeface="Arial"/>
                <a:ea typeface="Arial"/>
                <a:cs typeface="Arial"/>
              </a:defRPr>
            </a:lvl8pPr>
            <a:lvl9pPr algn="l">
              <a:defRPr sz="1725" b="0">
                <a:solidFill>
                  <a:srgbClr val="526275"/>
                </a:solidFill>
                <a:latin typeface="Arial"/>
                <a:ea typeface="Arial"/>
                <a:cs typeface="Arial"/>
              </a:defRPr>
            </a:lvl9pPr>
          </a:lstStyle>
          <a:p xmlns:a="http://schemas.openxmlformats.org/drawingml/2006/main">
            <a:pPr algn="l">
              <a:defRPr sz="1725" b="0">
                <a:solidFill>
                  <a:srgbClr val="526275"/>
                </a:solidFill>
                <a:latin typeface="Arial"/>
                <a:ea typeface="Arial"/>
                <a:cs typeface="Arial"/>
              </a:defRPr>
            </a:pPr>
            <a:r>
              <a:rPr sz="1725" b="0">
                <a:solidFill>
                  <a:srgbClr val="526275"/>
                </a:solidFill>
                <a:latin typeface="Arial"/>
                <a:ea typeface="Arial"/>
                <a:cs typeface="Arial"/>
              </a:rPr>
              <a:t>Introduce the subject and the audience question.</a:t>
            </a:r>
          </a:p>
        </p:txBody>
      </p:sp>
      <p:sp>
        <p:nvSpPr>
          <p:cNvPr id="7" name="Main discussion">
            <a:extLst xmlns:a="http://schemas.openxmlformats.org/drawingml/2006/main">
              <a:ext uri="{FF2B5EF4-FFF2-40B4-BE49-F238E27FC236}">
                <a16:creationId xmlns:a16="http://schemas.microsoft.com/office/drawing/2014/main" id="{5E427F0C-11A0-4B09-AFDA-FA71ADD8371F}"/>
              </a:ext>
            </a:extLst>
          </p:cNvPr>
          <p:cNvSpPr>
            <a:spLocks xmlns:a="http://schemas.openxmlformats.org/drawingml/2006/main" noGrp="1"/>
          </p:cNvSpPr>
          <p:nvPr/>
        </p:nvSpPr>
        <p:spPr>
          <a:xfrm xmlns:a="http://schemas.openxmlformats.org/drawingml/2006/main">
            <a:off x="4324350" y="2286000"/>
            <a:ext cx="3543300" cy="2524125"/>
          </a:xfrm>
          <a:prstGeom xmlns:a="http://schemas.openxmlformats.org/drawingml/2006/main" prst="rect">
            <a:avLst/>
          </a:prstGeom>
          <a:solidFill xmlns:a="http://schemas.openxmlformats.org/drawingml/2006/main">
            <a:srgbClr val="F4EEDD"/>
          </a:solidFill>
          <a:ln xmlns:a="http://schemas.openxmlformats.org/drawingml/2006/main" w="11430">
            <a:solidFill>
              <a:srgbClr val="BDCBD3"/>
            </a:solidFill>
            <a:prstDash val="solid"/>
          </a:ln>
        </p:spPr>
      </p:sp>
      <p:sp>
        <p:nvSpPr>
          <p:cNvPr id="8" name="Main discussion">
            <a:extLst xmlns:a="http://schemas.openxmlformats.org/drawingml/2006/main">
              <a:ext uri="{FF2B5EF4-FFF2-40B4-BE49-F238E27FC236}">
                <a16:creationId xmlns:a16="http://schemas.microsoft.com/office/drawing/2014/main" id="{7448925B-A497-4105-8B44-1B8676C4CE14}"/>
              </a:ext>
            </a:extLst>
          </p:cNvPr>
          <p:cNvSpPr>
            <a:spLocks xmlns:a="http://schemas.openxmlformats.org/drawingml/2006/main" noGrp="1"/>
          </p:cNvSpPr>
          <p:nvPr/>
        </p:nvSpPr>
        <p:spPr>
          <a:xfrm xmlns:a="http://schemas.openxmlformats.org/drawingml/2006/main">
            <a:off x="4495800" y="2438400"/>
            <a:ext cx="32004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1">
                <a:solidFill>
                  <a:srgbClr val="172B42"/>
                </a:solidFill>
                <a:latin typeface="Arial"/>
                <a:ea typeface="Arial"/>
                <a:cs typeface="Arial"/>
              </a:defRPr>
            </a:defPPr>
            <a:lvl1pPr algn="l">
              <a:defRPr sz="1875" b="1">
                <a:solidFill>
                  <a:srgbClr val="172B42"/>
                </a:solidFill>
                <a:latin typeface="Arial"/>
                <a:ea typeface="Arial"/>
                <a:cs typeface="Arial"/>
              </a:defRPr>
            </a:lvl1pPr>
            <a:lvl2pPr algn="l">
              <a:defRPr sz="1875" b="1">
                <a:solidFill>
                  <a:srgbClr val="172B42"/>
                </a:solidFill>
                <a:latin typeface="Arial"/>
                <a:ea typeface="Arial"/>
                <a:cs typeface="Arial"/>
              </a:defRPr>
            </a:lvl2pPr>
            <a:lvl3pPr algn="l">
              <a:defRPr sz="1875" b="1">
                <a:solidFill>
                  <a:srgbClr val="172B42"/>
                </a:solidFill>
                <a:latin typeface="Arial"/>
                <a:ea typeface="Arial"/>
                <a:cs typeface="Arial"/>
              </a:defRPr>
            </a:lvl3pPr>
            <a:lvl4pPr algn="l">
              <a:defRPr sz="1875" b="1">
                <a:solidFill>
                  <a:srgbClr val="172B42"/>
                </a:solidFill>
                <a:latin typeface="Arial"/>
                <a:ea typeface="Arial"/>
                <a:cs typeface="Arial"/>
              </a:defRPr>
            </a:lvl4pPr>
            <a:lvl5pPr algn="l">
              <a:defRPr sz="1875" b="1">
                <a:solidFill>
                  <a:srgbClr val="172B42"/>
                </a:solidFill>
                <a:latin typeface="Arial"/>
                <a:ea typeface="Arial"/>
                <a:cs typeface="Arial"/>
              </a:defRPr>
            </a:lvl5pPr>
            <a:lvl6pPr algn="l">
              <a:defRPr sz="1875" b="1">
                <a:solidFill>
                  <a:srgbClr val="172B42"/>
                </a:solidFill>
                <a:latin typeface="Arial"/>
                <a:ea typeface="Arial"/>
                <a:cs typeface="Arial"/>
              </a:defRPr>
            </a:lvl6pPr>
            <a:lvl7pPr algn="l">
              <a:defRPr sz="1875" b="1">
                <a:solidFill>
                  <a:srgbClr val="172B42"/>
                </a:solidFill>
                <a:latin typeface="Arial"/>
                <a:ea typeface="Arial"/>
                <a:cs typeface="Arial"/>
              </a:defRPr>
            </a:lvl7pPr>
            <a:lvl8pPr algn="l">
              <a:defRPr sz="1875" b="1">
                <a:solidFill>
                  <a:srgbClr val="172B42"/>
                </a:solidFill>
                <a:latin typeface="Arial"/>
                <a:ea typeface="Arial"/>
                <a:cs typeface="Arial"/>
              </a:defRPr>
            </a:lvl8pPr>
            <a:lvl9pPr algn="l">
              <a:defRPr sz="1875" b="1">
                <a:solidFill>
                  <a:srgbClr val="172B42"/>
                </a:solidFill>
                <a:latin typeface="Arial"/>
                <a:ea typeface="Arial"/>
                <a:cs typeface="Arial"/>
              </a:defRPr>
            </a:lvl9pPr>
          </a:lstStyle>
          <a:p xmlns:a="http://schemas.openxmlformats.org/drawingml/2006/main">
            <a:pPr algn="l">
              <a:defRPr sz="1875" b="1">
                <a:solidFill>
                  <a:srgbClr val="172B42"/>
                </a:solidFill>
                <a:latin typeface="Arial"/>
                <a:ea typeface="Arial"/>
                <a:cs typeface="Arial"/>
              </a:defRPr>
            </a:pPr>
            <a:r>
              <a:rPr sz="1875" b="1">
                <a:solidFill>
                  <a:srgbClr val="172B42"/>
                </a:solidFill>
                <a:latin typeface="Arial"/>
                <a:ea typeface="Arial"/>
                <a:cs typeface="Arial"/>
              </a:rPr>
              <a:t>Main discussion</a:t>
            </a:r>
          </a:p>
        </p:txBody>
      </p:sp>
      <p:sp>
        <p:nvSpPr>
          <p:cNvPr id="9" name="List the principal topics in the order you wi">
            <a:extLst xmlns:a="http://schemas.openxmlformats.org/drawingml/2006/main">
              <a:ext uri="{FF2B5EF4-FFF2-40B4-BE49-F238E27FC236}">
                <a16:creationId xmlns:a16="http://schemas.microsoft.com/office/drawing/2014/main" id="{F2504EDE-8EBA-43F0-B42A-2DA5469B45F6}"/>
              </a:ext>
            </a:extLst>
          </p:cNvPr>
          <p:cNvSpPr>
            <a:spLocks xmlns:a="http://schemas.openxmlformats.org/drawingml/2006/main" noGrp="1"/>
          </p:cNvSpPr>
          <p:nvPr/>
        </p:nvSpPr>
        <p:spPr>
          <a:xfrm xmlns:a="http://schemas.openxmlformats.org/drawingml/2006/main">
            <a:off x="4495800" y="3143250"/>
            <a:ext cx="3200400" cy="15335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526275"/>
                </a:solidFill>
                <a:latin typeface="Arial"/>
                <a:ea typeface="Arial"/>
                <a:cs typeface="Arial"/>
              </a:defRPr>
            </a:defPPr>
            <a:lvl1pPr algn="l">
              <a:defRPr sz="1725" b="0">
                <a:solidFill>
                  <a:srgbClr val="526275"/>
                </a:solidFill>
                <a:latin typeface="Arial"/>
                <a:ea typeface="Arial"/>
                <a:cs typeface="Arial"/>
              </a:defRPr>
            </a:lvl1pPr>
            <a:lvl2pPr algn="l">
              <a:defRPr sz="1725" b="0">
                <a:solidFill>
                  <a:srgbClr val="526275"/>
                </a:solidFill>
                <a:latin typeface="Arial"/>
                <a:ea typeface="Arial"/>
                <a:cs typeface="Arial"/>
              </a:defRPr>
            </a:lvl2pPr>
            <a:lvl3pPr algn="l">
              <a:defRPr sz="1725" b="0">
                <a:solidFill>
                  <a:srgbClr val="526275"/>
                </a:solidFill>
                <a:latin typeface="Arial"/>
                <a:ea typeface="Arial"/>
                <a:cs typeface="Arial"/>
              </a:defRPr>
            </a:lvl3pPr>
            <a:lvl4pPr algn="l">
              <a:defRPr sz="1725" b="0">
                <a:solidFill>
                  <a:srgbClr val="526275"/>
                </a:solidFill>
                <a:latin typeface="Arial"/>
                <a:ea typeface="Arial"/>
                <a:cs typeface="Arial"/>
              </a:defRPr>
            </a:lvl4pPr>
            <a:lvl5pPr algn="l">
              <a:defRPr sz="1725" b="0">
                <a:solidFill>
                  <a:srgbClr val="526275"/>
                </a:solidFill>
                <a:latin typeface="Arial"/>
                <a:ea typeface="Arial"/>
                <a:cs typeface="Arial"/>
              </a:defRPr>
            </a:lvl5pPr>
            <a:lvl6pPr algn="l">
              <a:defRPr sz="1725" b="0">
                <a:solidFill>
                  <a:srgbClr val="526275"/>
                </a:solidFill>
                <a:latin typeface="Arial"/>
                <a:ea typeface="Arial"/>
                <a:cs typeface="Arial"/>
              </a:defRPr>
            </a:lvl6pPr>
            <a:lvl7pPr algn="l">
              <a:defRPr sz="1725" b="0">
                <a:solidFill>
                  <a:srgbClr val="526275"/>
                </a:solidFill>
                <a:latin typeface="Arial"/>
                <a:ea typeface="Arial"/>
                <a:cs typeface="Arial"/>
              </a:defRPr>
            </a:lvl7pPr>
            <a:lvl8pPr algn="l">
              <a:defRPr sz="1725" b="0">
                <a:solidFill>
                  <a:srgbClr val="526275"/>
                </a:solidFill>
                <a:latin typeface="Arial"/>
                <a:ea typeface="Arial"/>
                <a:cs typeface="Arial"/>
              </a:defRPr>
            </a:lvl8pPr>
            <a:lvl9pPr algn="l">
              <a:defRPr sz="1725" b="0">
                <a:solidFill>
                  <a:srgbClr val="526275"/>
                </a:solidFill>
                <a:latin typeface="Arial"/>
                <a:ea typeface="Arial"/>
                <a:cs typeface="Arial"/>
              </a:defRPr>
            </a:lvl9pPr>
          </a:lstStyle>
          <a:p xmlns:a="http://schemas.openxmlformats.org/drawingml/2006/main">
            <a:pPr algn="l">
              <a:defRPr sz="1725" b="0">
                <a:solidFill>
                  <a:srgbClr val="526275"/>
                </a:solidFill>
                <a:latin typeface="Arial"/>
                <a:ea typeface="Arial"/>
                <a:cs typeface="Arial"/>
              </a:defRPr>
            </a:pPr>
            <a:r>
              <a:rPr sz="1725" b="0">
                <a:solidFill>
                  <a:srgbClr val="526275"/>
                </a:solidFill>
                <a:latin typeface="Arial"/>
                <a:ea typeface="Arial"/>
                <a:cs typeface="Arial"/>
              </a:rPr>
              <a:t>List the principal topics in the order you will cover them.</a:t>
            </a:r>
          </a:p>
        </p:txBody>
      </p:sp>
      <p:sp>
        <p:nvSpPr>
          <p:cNvPr id="10" name="Questions and close">
            <a:extLst xmlns:a="http://schemas.openxmlformats.org/drawingml/2006/main">
              <a:ext uri="{FF2B5EF4-FFF2-40B4-BE49-F238E27FC236}">
                <a16:creationId xmlns:a16="http://schemas.microsoft.com/office/drawing/2014/main" id="{7F037D97-0E0A-42E6-94CA-795C2F953484}"/>
              </a:ext>
            </a:extLst>
          </p:cNvPr>
          <p:cNvSpPr>
            <a:spLocks xmlns:a="http://schemas.openxmlformats.org/drawingml/2006/main" noGrp="1"/>
          </p:cNvSpPr>
          <p:nvPr/>
        </p:nvSpPr>
        <p:spPr>
          <a:xfrm xmlns:a="http://schemas.openxmlformats.org/drawingml/2006/main">
            <a:off x="8077200" y="2286000"/>
            <a:ext cx="3543300" cy="2524125"/>
          </a:xfrm>
          <a:prstGeom xmlns:a="http://schemas.openxmlformats.org/drawingml/2006/main" prst="rect">
            <a:avLst/>
          </a:prstGeom>
          <a:solidFill xmlns:a="http://schemas.openxmlformats.org/drawingml/2006/main">
            <a:srgbClr val="E9EEE3"/>
          </a:solidFill>
          <a:ln xmlns:a="http://schemas.openxmlformats.org/drawingml/2006/main" w="11430">
            <a:solidFill>
              <a:srgbClr val="BDCBD3"/>
            </a:solidFill>
            <a:prstDash val="solid"/>
          </a:ln>
        </p:spPr>
      </p:sp>
      <p:sp>
        <p:nvSpPr>
          <p:cNvPr id="11" name="Questions and close">
            <a:extLst xmlns:a="http://schemas.openxmlformats.org/drawingml/2006/main">
              <a:ext uri="{FF2B5EF4-FFF2-40B4-BE49-F238E27FC236}">
                <a16:creationId xmlns:a16="http://schemas.microsoft.com/office/drawing/2014/main" id="{DFEA4EF6-CCB3-4D37-B1BE-6E4E230E63A1}"/>
              </a:ext>
            </a:extLst>
          </p:cNvPr>
          <p:cNvSpPr>
            <a:spLocks xmlns:a="http://schemas.openxmlformats.org/drawingml/2006/main" noGrp="1"/>
          </p:cNvSpPr>
          <p:nvPr/>
        </p:nvSpPr>
        <p:spPr>
          <a:xfrm xmlns:a="http://schemas.openxmlformats.org/drawingml/2006/main">
            <a:off x="8248650" y="2438400"/>
            <a:ext cx="32004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1">
                <a:solidFill>
                  <a:srgbClr val="172B42"/>
                </a:solidFill>
                <a:latin typeface="Arial"/>
                <a:ea typeface="Arial"/>
                <a:cs typeface="Arial"/>
              </a:defRPr>
            </a:defPPr>
            <a:lvl1pPr algn="l">
              <a:defRPr sz="1875" b="1">
                <a:solidFill>
                  <a:srgbClr val="172B42"/>
                </a:solidFill>
                <a:latin typeface="Arial"/>
                <a:ea typeface="Arial"/>
                <a:cs typeface="Arial"/>
              </a:defRPr>
            </a:lvl1pPr>
            <a:lvl2pPr algn="l">
              <a:defRPr sz="1875" b="1">
                <a:solidFill>
                  <a:srgbClr val="172B42"/>
                </a:solidFill>
                <a:latin typeface="Arial"/>
                <a:ea typeface="Arial"/>
                <a:cs typeface="Arial"/>
              </a:defRPr>
            </a:lvl2pPr>
            <a:lvl3pPr algn="l">
              <a:defRPr sz="1875" b="1">
                <a:solidFill>
                  <a:srgbClr val="172B42"/>
                </a:solidFill>
                <a:latin typeface="Arial"/>
                <a:ea typeface="Arial"/>
                <a:cs typeface="Arial"/>
              </a:defRPr>
            </a:lvl3pPr>
            <a:lvl4pPr algn="l">
              <a:defRPr sz="1875" b="1">
                <a:solidFill>
                  <a:srgbClr val="172B42"/>
                </a:solidFill>
                <a:latin typeface="Arial"/>
                <a:ea typeface="Arial"/>
                <a:cs typeface="Arial"/>
              </a:defRPr>
            </a:lvl4pPr>
            <a:lvl5pPr algn="l">
              <a:defRPr sz="1875" b="1">
                <a:solidFill>
                  <a:srgbClr val="172B42"/>
                </a:solidFill>
                <a:latin typeface="Arial"/>
                <a:ea typeface="Arial"/>
                <a:cs typeface="Arial"/>
              </a:defRPr>
            </a:lvl5pPr>
            <a:lvl6pPr algn="l">
              <a:defRPr sz="1875" b="1">
                <a:solidFill>
                  <a:srgbClr val="172B42"/>
                </a:solidFill>
                <a:latin typeface="Arial"/>
                <a:ea typeface="Arial"/>
                <a:cs typeface="Arial"/>
              </a:defRPr>
            </a:lvl6pPr>
            <a:lvl7pPr algn="l">
              <a:defRPr sz="1875" b="1">
                <a:solidFill>
                  <a:srgbClr val="172B42"/>
                </a:solidFill>
                <a:latin typeface="Arial"/>
                <a:ea typeface="Arial"/>
                <a:cs typeface="Arial"/>
              </a:defRPr>
            </a:lvl7pPr>
            <a:lvl8pPr algn="l">
              <a:defRPr sz="1875" b="1">
                <a:solidFill>
                  <a:srgbClr val="172B42"/>
                </a:solidFill>
                <a:latin typeface="Arial"/>
                <a:ea typeface="Arial"/>
                <a:cs typeface="Arial"/>
              </a:defRPr>
            </a:lvl8pPr>
            <a:lvl9pPr algn="l">
              <a:defRPr sz="1875" b="1">
                <a:solidFill>
                  <a:srgbClr val="172B42"/>
                </a:solidFill>
                <a:latin typeface="Arial"/>
                <a:ea typeface="Arial"/>
                <a:cs typeface="Arial"/>
              </a:defRPr>
            </a:lvl9pPr>
          </a:lstStyle>
          <a:p xmlns:a="http://schemas.openxmlformats.org/drawingml/2006/main">
            <a:pPr algn="l">
              <a:defRPr sz="1875" b="1">
                <a:solidFill>
                  <a:srgbClr val="172B42"/>
                </a:solidFill>
                <a:latin typeface="Arial"/>
                <a:ea typeface="Arial"/>
                <a:cs typeface="Arial"/>
              </a:defRPr>
            </a:pPr>
            <a:r>
              <a:rPr sz="1875" b="1">
                <a:solidFill>
                  <a:srgbClr val="172B42"/>
                </a:solidFill>
                <a:latin typeface="Arial"/>
                <a:ea typeface="Arial"/>
                <a:cs typeface="Arial"/>
              </a:rPr>
              <a:t>Questions and close</a:t>
            </a:r>
          </a:p>
        </p:txBody>
      </p:sp>
      <p:sp>
        <p:nvSpPr>
          <p:cNvPr id="12" name="Reserve time for questions and the conclusion">
            <a:extLst xmlns:a="http://schemas.openxmlformats.org/drawingml/2006/main">
              <a:ext uri="{FF2B5EF4-FFF2-40B4-BE49-F238E27FC236}">
                <a16:creationId xmlns:a16="http://schemas.microsoft.com/office/drawing/2014/main" id="{1B5D1C88-25DB-4DF6-B236-CF0FB026FAAE}"/>
              </a:ext>
            </a:extLst>
          </p:cNvPr>
          <p:cNvSpPr>
            <a:spLocks xmlns:a="http://schemas.openxmlformats.org/drawingml/2006/main" noGrp="1"/>
          </p:cNvSpPr>
          <p:nvPr/>
        </p:nvSpPr>
        <p:spPr>
          <a:xfrm xmlns:a="http://schemas.openxmlformats.org/drawingml/2006/main">
            <a:off x="8248650" y="3143250"/>
            <a:ext cx="3200400" cy="15335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526275"/>
                </a:solidFill>
                <a:latin typeface="Arial"/>
                <a:ea typeface="Arial"/>
                <a:cs typeface="Arial"/>
              </a:defRPr>
            </a:defPPr>
            <a:lvl1pPr algn="l">
              <a:defRPr sz="1725" b="0">
                <a:solidFill>
                  <a:srgbClr val="526275"/>
                </a:solidFill>
                <a:latin typeface="Arial"/>
                <a:ea typeface="Arial"/>
                <a:cs typeface="Arial"/>
              </a:defRPr>
            </a:lvl1pPr>
            <a:lvl2pPr algn="l">
              <a:defRPr sz="1725" b="0">
                <a:solidFill>
                  <a:srgbClr val="526275"/>
                </a:solidFill>
                <a:latin typeface="Arial"/>
                <a:ea typeface="Arial"/>
                <a:cs typeface="Arial"/>
              </a:defRPr>
            </a:lvl2pPr>
            <a:lvl3pPr algn="l">
              <a:defRPr sz="1725" b="0">
                <a:solidFill>
                  <a:srgbClr val="526275"/>
                </a:solidFill>
                <a:latin typeface="Arial"/>
                <a:ea typeface="Arial"/>
                <a:cs typeface="Arial"/>
              </a:defRPr>
            </a:lvl3pPr>
            <a:lvl4pPr algn="l">
              <a:defRPr sz="1725" b="0">
                <a:solidFill>
                  <a:srgbClr val="526275"/>
                </a:solidFill>
                <a:latin typeface="Arial"/>
                <a:ea typeface="Arial"/>
                <a:cs typeface="Arial"/>
              </a:defRPr>
            </a:lvl4pPr>
            <a:lvl5pPr algn="l">
              <a:defRPr sz="1725" b="0">
                <a:solidFill>
                  <a:srgbClr val="526275"/>
                </a:solidFill>
                <a:latin typeface="Arial"/>
                <a:ea typeface="Arial"/>
                <a:cs typeface="Arial"/>
              </a:defRPr>
            </a:lvl5pPr>
            <a:lvl6pPr algn="l">
              <a:defRPr sz="1725" b="0">
                <a:solidFill>
                  <a:srgbClr val="526275"/>
                </a:solidFill>
                <a:latin typeface="Arial"/>
                <a:ea typeface="Arial"/>
                <a:cs typeface="Arial"/>
              </a:defRPr>
            </a:lvl6pPr>
            <a:lvl7pPr algn="l">
              <a:defRPr sz="1725" b="0">
                <a:solidFill>
                  <a:srgbClr val="526275"/>
                </a:solidFill>
                <a:latin typeface="Arial"/>
                <a:ea typeface="Arial"/>
                <a:cs typeface="Arial"/>
              </a:defRPr>
            </a:lvl7pPr>
            <a:lvl8pPr algn="l">
              <a:defRPr sz="1725" b="0">
                <a:solidFill>
                  <a:srgbClr val="526275"/>
                </a:solidFill>
                <a:latin typeface="Arial"/>
                <a:ea typeface="Arial"/>
                <a:cs typeface="Arial"/>
              </a:defRPr>
            </a:lvl8pPr>
            <a:lvl9pPr algn="l">
              <a:defRPr sz="1725" b="0">
                <a:solidFill>
                  <a:srgbClr val="526275"/>
                </a:solidFill>
                <a:latin typeface="Arial"/>
                <a:ea typeface="Arial"/>
                <a:cs typeface="Arial"/>
              </a:defRPr>
            </a:lvl9pPr>
          </a:lstStyle>
          <a:p xmlns:a="http://schemas.openxmlformats.org/drawingml/2006/main">
            <a:pPr algn="l">
              <a:defRPr sz="1725" b="0">
                <a:solidFill>
                  <a:srgbClr val="526275"/>
                </a:solidFill>
                <a:latin typeface="Arial"/>
                <a:ea typeface="Arial"/>
                <a:cs typeface="Arial"/>
              </a:defRPr>
            </a:pPr>
            <a:r>
              <a:rPr sz="1725" b="0">
                <a:solidFill>
                  <a:srgbClr val="526275"/>
                </a:solidFill>
                <a:latin typeface="Arial"/>
                <a:ea typeface="Arial"/>
                <a:cs typeface="Arial"/>
              </a:rPr>
              <a:t>Reserve time for questions and the conclusion.</a:t>
            </a:r>
          </a:p>
        </p:txBody>
      </p:sp>
      <p:cxnSp>
        <p:nvCxnSpPr>
          <p:cNvPr id="13" name="">
            <a:extLst xmlns:a="http://schemas.openxmlformats.org/drawingml/2006/main">
              <a:ext uri="{FF2B5EF4-FFF2-40B4-BE49-F238E27FC236}">
                <a16:creationId xmlns:a16="http://schemas.microsoft.com/office/drawing/2014/main" id="{3F6BF981-3EC3-4843-9081-7D46F14EB615}"/>
              </a:ext>
            </a:extLst>
          </p:cNvPr>
          <p:cNvCxnSpPr>
            <a:stCxn xmlns:a="http://schemas.openxmlformats.org/drawingml/2006/main" id="4" idx="3"/>
            <a:endCxn xmlns:a="http://schemas.openxmlformats.org/drawingml/2006/main" id="7" idx="1"/>
          </p:cNvCxnSpPr>
          <p:nvPr/>
        </p:nvCxnSpPr>
        <p:spPr>
          <a:xfrm xmlns:a="http://schemas.openxmlformats.org/drawingml/2006/main">
            <a:off x="4114800" y="3548063"/>
            <a:ext cx="209550" cy="0"/>
          </a:xfrm>
          <a:prstGeom xmlns:a="http://schemas.openxmlformats.org/drawingml/2006/main" prst="straightConnector1">
            <a:avLst/>
          </a:prstGeom>
          <a:ln xmlns:a="http://schemas.openxmlformats.org/drawingml/2006/main" w="22860">
            <a:solidFill>
              <a:srgbClr val="2C5974"/>
            </a:solidFill>
            <a:prstDash val="solid"/>
            <a:tailEnd type="triangle" w="med" len="med"/>
          </a:ln>
        </p:spPr>
      </p:cxnSp>
      <p:cxnSp>
        <p:nvCxnSpPr>
          <p:cNvPr id="14" name="">
            <a:extLst xmlns:a="http://schemas.openxmlformats.org/drawingml/2006/main">
              <a:ext uri="{FF2B5EF4-FFF2-40B4-BE49-F238E27FC236}">
                <a16:creationId xmlns:a16="http://schemas.microsoft.com/office/drawing/2014/main" id="{0B53D9FC-C7AD-48EC-93A6-A594BABB2532}"/>
              </a:ext>
            </a:extLst>
          </p:cNvPr>
          <p:cNvCxnSpPr>
            <a:stCxn xmlns:a="http://schemas.openxmlformats.org/drawingml/2006/main" id="7" idx="3"/>
            <a:endCxn xmlns:a="http://schemas.openxmlformats.org/drawingml/2006/main" id="10" idx="1"/>
          </p:cNvCxnSpPr>
          <p:nvPr/>
        </p:nvCxnSpPr>
        <p:spPr>
          <a:xfrm xmlns:a="http://schemas.openxmlformats.org/drawingml/2006/main">
            <a:off x="7867650" y="3548063"/>
            <a:ext cx="209550" cy="0"/>
          </a:xfrm>
          <a:prstGeom xmlns:a="http://schemas.openxmlformats.org/drawingml/2006/main" prst="straightConnector1">
            <a:avLst/>
          </a:prstGeom>
          <a:ln xmlns:a="http://schemas.openxmlformats.org/drawingml/2006/main" w="22860">
            <a:solidFill>
              <a:srgbClr val="2C5974"/>
            </a:solidFill>
            <a:prstDash val="solid"/>
            <a:tailEnd type="triangle" w="med" len="med"/>
          </a:ln>
        </p:spPr>
      </p:cxnSp>
      <p:sp>
        <p:nvSpPr>
          <p:cNvPr id="15" name="Timing">
            <a:extLst xmlns:a="http://schemas.openxmlformats.org/drawingml/2006/main">
              <a:ext uri="{FF2B5EF4-FFF2-40B4-BE49-F238E27FC236}">
                <a16:creationId xmlns:a16="http://schemas.microsoft.com/office/drawing/2014/main" id="{AA2C2CD2-1EF9-4DD8-B501-C68DAE823C78}"/>
              </a:ext>
            </a:extLst>
          </p:cNvPr>
          <p:cNvSpPr>
            <a:spLocks xmlns:a="http://schemas.openxmlformats.org/drawingml/2006/main" noGrp="1"/>
          </p:cNvSpPr>
          <p:nvPr/>
        </p:nvSpPr>
        <p:spPr>
          <a:xfrm xmlns:a="http://schemas.openxmlformats.org/drawingml/2006/main">
            <a:off x="571500" y="5219700"/>
            <a:ext cx="2381250"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025" b="1">
                <a:solidFill>
                  <a:srgbClr val="172B42"/>
                </a:solidFill>
                <a:latin typeface="Arial"/>
                <a:ea typeface="Arial"/>
                <a:cs typeface="Arial"/>
              </a:defRPr>
            </a:defPPr>
            <a:lvl1pPr algn="l">
              <a:defRPr sz="2025" b="1">
                <a:solidFill>
                  <a:srgbClr val="172B42"/>
                </a:solidFill>
                <a:latin typeface="Arial"/>
                <a:ea typeface="Arial"/>
                <a:cs typeface="Arial"/>
              </a:defRPr>
            </a:lvl1pPr>
            <a:lvl2pPr algn="l">
              <a:defRPr sz="2025" b="1">
                <a:solidFill>
                  <a:srgbClr val="172B42"/>
                </a:solidFill>
                <a:latin typeface="Arial"/>
                <a:ea typeface="Arial"/>
                <a:cs typeface="Arial"/>
              </a:defRPr>
            </a:lvl2pPr>
            <a:lvl3pPr algn="l">
              <a:defRPr sz="2025" b="1">
                <a:solidFill>
                  <a:srgbClr val="172B42"/>
                </a:solidFill>
                <a:latin typeface="Arial"/>
                <a:ea typeface="Arial"/>
                <a:cs typeface="Arial"/>
              </a:defRPr>
            </a:lvl3pPr>
            <a:lvl4pPr algn="l">
              <a:defRPr sz="2025" b="1">
                <a:solidFill>
                  <a:srgbClr val="172B42"/>
                </a:solidFill>
                <a:latin typeface="Arial"/>
                <a:ea typeface="Arial"/>
                <a:cs typeface="Arial"/>
              </a:defRPr>
            </a:lvl4pPr>
            <a:lvl5pPr algn="l">
              <a:defRPr sz="2025" b="1">
                <a:solidFill>
                  <a:srgbClr val="172B42"/>
                </a:solidFill>
                <a:latin typeface="Arial"/>
                <a:ea typeface="Arial"/>
                <a:cs typeface="Arial"/>
              </a:defRPr>
            </a:lvl5pPr>
            <a:lvl6pPr algn="l">
              <a:defRPr sz="2025" b="1">
                <a:solidFill>
                  <a:srgbClr val="172B42"/>
                </a:solidFill>
                <a:latin typeface="Arial"/>
                <a:ea typeface="Arial"/>
                <a:cs typeface="Arial"/>
              </a:defRPr>
            </a:lvl6pPr>
            <a:lvl7pPr algn="l">
              <a:defRPr sz="2025" b="1">
                <a:solidFill>
                  <a:srgbClr val="172B42"/>
                </a:solidFill>
                <a:latin typeface="Arial"/>
                <a:ea typeface="Arial"/>
                <a:cs typeface="Arial"/>
              </a:defRPr>
            </a:lvl7pPr>
            <a:lvl8pPr algn="l">
              <a:defRPr sz="2025" b="1">
                <a:solidFill>
                  <a:srgbClr val="172B42"/>
                </a:solidFill>
                <a:latin typeface="Arial"/>
                <a:ea typeface="Arial"/>
                <a:cs typeface="Arial"/>
              </a:defRPr>
            </a:lvl8pPr>
            <a:lvl9pPr algn="l">
              <a:defRPr sz="2025" b="1">
                <a:solidFill>
                  <a:srgbClr val="172B42"/>
                </a:solidFill>
                <a:latin typeface="Arial"/>
                <a:ea typeface="Arial"/>
                <a:cs typeface="Arial"/>
              </a:defRPr>
            </a:lvl9pPr>
          </a:lstStyle>
          <a:p xmlns:a="http://schemas.openxmlformats.org/drawingml/2006/main">
            <a:pPr algn="l">
              <a:defRPr sz="2025" b="1">
                <a:solidFill>
                  <a:srgbClr val="172B42"/>
                </a:solidFill>
                <a:latin typeface="Arial"/>
                <a:ea typeface="Arial"/>
                <a:cs typeface="Arial"/>
              </a:defRPr>
            </a:pPr>
            <a:r>
              <a:rPr sz="2025" b="1">
                <a:solidFill>
                  <a:srgbClr val="172B42"/>
                </a:solidFill>
                <a:latin typeface="Arial"/>
                <a:ea typeface="Arial"/>
                <a:cs typeface="Arial"/>
              </a:rPr>
              <a:t>Timing</a:t>
            </a:r>
          </a:p>
        </p:txBody>
      </p:sp>
      <p:sp>
        <p:nvSpPr>
          <p:cNvPr id="16" name="Add your rehearsed time allocation for each p">
            <a:extLst xmlns:a="http://schemas.openxmlformats.org/drawingml/2006/main">
              <a:ext uri="{FF2B5EF4-FFF2-40B4-BE49-F238E27FC236}">
                <a16:creationId xmlns:a16="http://schemas.microsoft.com/office/drawing/2014/main" id="{7F16B269-8B0F-4C73-9728-18997FDBB2DF}"/>
              </a:ext>
            </a:extLst>
          </p:cNvPr>
          <p:cNvSpPr>
            <a:spLocks xmlns:a="http://schemas.openxmlformats.org/drawingml/2006/main" noGrp="1"/>
          </p:cNvSpPr>
          <p:nvPr/>
        </p:nvSpPr>
        <p:spPr>
          <a:xfrm xmlns:a="http://schemas.openxmlformats.org/drawingml/2006/main">
            <a:off x="3190875" y="5219700"/>
            <a:ext cx="8191500"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a:solidFill>
                  <a:srgbClr val="526275"/>
                </a:solidFill>
                <a:latin typeface="Arial"/>
                <a:ea typeface="Arial"/>
                <a:cs typeface="Arial"/>
              </a:defRPr>
            </a:defPPr>
            <a:lvl1pPr algn="l">
              <a:defRPr sz="1800" b="0">
                <a:solidFill>
                  <a:srgbClr val="526275"/>
                </a:solidFill>
                <a:latin typeface="Arial"/>
                <a:ea typeface="Arial"/>
                <a:cs typeface="Arial"/>
              </a:defRPr>
            </a:lvl1pPr>
            <a:lvl2pPr algn="l">
              <a:defRPr sz="1800" b="0">
                <a:solidFill>
                  <a:srgbClr val="526275"/>
                </a:solidFill>
                <a:latin typeface="Arial"/>
                <a:ea typeface="Arial"/>
                <a:cs typeface="Arial"/>
              </a:defRPr>
            </a:lvl2pPr>
            <a:lvl3pPr algn="l">
              <a:defRPr sz="1800" b="0">
                <a:solidFill>
                  <a:srgbClr val="526275"/>
                </a:solidFill>
                <a:latin typeface="Arial"/>
                <a:ea typeface="Arial"/>
                <a:cs typeface="Arial"/>
              </a:defRPr>
            </a:lvl3pPr>
            <a:lvl4pPr algn="l">
              <a:defRPr sz="1800" b="0">
                <a:solidFill>
                  <a:srgbClr val="526275"/>
                </a:solidFill>
                <a:latin typeface="Arial"/>
                <a:ea typeface="Arial"/>
                <a:cs typeface="Arial"/>
              </a:defRPr>
            </a:lvl4pPr>
            <a:lvl5pPr algn="l">
              <a:defRPr sz="1800" b="0">
                <a:solidFill>
                  <a:srgbClr val="526275"/>
                </a:solidFill>
                <a:latin typeface="Arial"/>
                <a:ea typeface="Arial"/>
                <a:cs typeface="Arial"/>
              </a:defRPr>
            </a:lvl5pPr>
            <a:lvl6pPr algn="l">
              <a:defRPr sz="1800" b="0">
                <a:solidFill>
                  <a:srgbClr val="526275"/>
                </a:solidFill>
                <a:latin typeface="Arial"/>
                <a:ea typeface="Arial"/>
                <a:cs typeface="Arial"/>
              </a:defRPr>
            </a:lvl6pPr>
            <a:lvl7pPr algn="l">
              <a:defRPr sz="1800" b="0">
                <a:solidFill>
                  <a:srgbClr val="526275"/>
                </a:solidFill>
                <a:latin typeface="Arial"/>
                <a:ea typeface="Arial"/>
                <a:cs typeface="Arial"/>
              </a:defRPr>
            </a:lvl7pPr>
            <a:lvl8pPr algn="l">
              <a:defRPr sz="1800" b="0">
                <a:solidFill>
                  <a:srgbClr val="526275"/>
                </a:solidFill>
                <a:latin typeface="Arial"/>
                <a:ea typeface="Arial"/>
                <a:cs typeface="Arial"/>
              </a:defRPr>
            </a:lvl8pPr>
            <a:lvl9pPr algn="l">
              <a:defRPr sz="1800" b="0">
                <a:solidFill>
                  <a:srgbClr val="526275"/>
                </a:solidFill>
                <a:latin typeface="Arial"/>
                <a:ea typeface="Arial"/>
                <a:cs typeface="Arial"/>
              </a:defRPr>
            </a:lvl9pPr>
          </a:lstStyle>
          <a:p xmlns:a="http://schemas.openxmlformats.org/drawingml/2006/main">
            <a:pPr algn="l">
              <a:defRPr sz="1800" b="0">
                <a:solidFill>
                  <a:srgbClr val="526275"/>
                </a:solidFill>
                <a:latin typeface="Arial"/>
                <a:ea typeface="Arial"/>
                <a:cs typeface="Arial"/>
              </a:defRPr>
            </a:pPr>
            <a:r>
              <a:rPr sz="1800" b="0">
                <a:solidFill>
                  <a:srgbClr val="526275"/>
                </a:solidFill>
                <a:latin typeface="Arial"/>
                <a:ea typeface="Arial"/>
                <a:cs typeface="Arial"/>
              </a:rPr>
              <a:t>Add your rehearsed time allocation for each part.</a:t>
            </a:r>
          </a:p>
        </p:txBody>
      </p:sp>
    </p:spTree>
    <p:extLst>
      <p:ext uri="{BB962C8B-B14F-4D97-AF65-F5344CB8AC3E}">
        <p14:creationId xmlns:p14="http://schemas.microsoft.com/office/powerpoint/2010/main" val="208574697"/>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2026-10-29T17:42:02.3380000Z</dcterms:created>
  <dcterms:modified xsi:type="dcterms:W3CDTF">2026-10-29T17:42:02.3380000Z</dcterms:modified>
</coreProperties>
</file>