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4437628a1124a35" /><Relationship Type="http://schemas.openxmlformats.org/officeDocument/2006/relationships/extended-properties" Target="/docProps/app.xml" Id="Re5c3d74ac9ca44de" /><Relationship Type="http://schemas.openxmlformats.org/officeDocument/2006/relationships/officeDocument" Target="/ppt/presentation.xml" Id="R8b4ab63bc4a94522" /></Relationships>
</file>

<file path=ppt/presentation.xml><?xml version="1.0" encoding="utf-8"?>
<p:presentation xmlns:p="http://schemas.openxmlformats.org/presentationml/2006/main">
  <p:sldMasterIdLst>
    <p:sldMasterId xmlns:r="http://schemas.openxmlformats.org/officeDocument/2006/relationships" id="2147483648" r:id="R0f5c8c17cbe947b7"/>
  </p:sldMasterIdLst>
  <p:notesMasterIdLst>
    <p:notesMasterId xmlns:r="http://schemas.openxmlformats.org/officeDocument/2006/relationships" r:id="Rc08d5ea9b652404f"/>
  </p:notesMasterIdLst>
  <p:sldIdLst>
    <p:sldId xmlns:r="http://schemas.openxmlformats.org/officeDocument/2006/relationships" id="256" r:id="Rf00c51f4e80b453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493e522e1f54f01" /><Relationship Type="http://schemas.openxmlformats.org/officeDocument/2006/relationships/slideMaster" Target="/ppt/slideMasters/slideMaster1.xml" Id="R0f5c8c17cbe947b7" /><Relationship Type="http://schemas.openxmlformats.org/officeDocument/2006/relationships/notesMaster" Target="/ppt/notesMasters/notesMaster1.xml" Id="Rc08d5ea9b652404f" /><Relationship Type="http://schemas.openxmlformats.org/officeDocument/2006/relationships/presProps" Target="/ppt/presProps.xml" Id="Reb0e2c6688784358" /><Relationship Type="http://schemas.openxmlformats.org/officeDocument/2006/relationships/tableStyles" Target="/ppt/tableStyles.xml" Id="Rb739a4c5894348fb" /><Relationship Type="http://schemas.openxmlformats.org/officeDocument/2006/relationships/slide" Target="/ppt/slides/slide1.xml" Id="Rf00c51f4e80b453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f7ef8daa14c474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911c8591fd94c21" /><Relationship Type="http://schemas.openxmlformats.org/officeDocument/2006/relationships/notesMaster" Target="/ppt/notesMasters/notesMaster1.xml" Id="R87570e90c6ff4d1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 WPS feature reference: https://www.wps.com/academy/how-to-set-the-slide-size-in-wps-presentation/1861473/ (reviewed 2026-10-30).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20817343e9e410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b5413c8c8d6423d"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33de7c9fedb747ff"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4a16753b5c96463f"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14921cadf4be43fb"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de652558cbad441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5FDAF92-C0D8-4603-883B-57A0504D4F42}"/>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8E6696B0-C667-46D8-B450-6207C752D7E1}"/>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C6A37200-8421-4889-A272-D2DA4A5869A2}"/>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127B620-AE18-4F1D-8100-DE0874C03CF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26590F3-A85E-4664-BC50-4FCEF77886C2}"/>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40663E8-9EE7-4979-B7C2-F8A9404F863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E4F762B-2484-4F47-A8FD-4F6186C4F47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DFC9693B-BB88-4EEE-A1B7-15A72836E9B8}"/>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6BD09B5-90FF-4D4F-867C-0D1833488BB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6F15464-E93C-4658-92F1-07A9E2A78CE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6cba3d0d8444a19" /><Relationship Type="http://schemas.openxmlformats.org/officeDocument/2006/relationships/slideLayout" Target="/ppt/slideLayouts/slideLayout1.xml" Id="Rdca2a7c053a647f7" /><Relationship Type="http://schemas.openxmlformats.org/officeDocument/2006/relationships/slideLayout" Target="/ppt/slideLayouts/slideLayout2.xml" Id="Rcb50c15ba69749f6" /><Relationship Type="http://schemas.openxmlformats.org/officeDocument/2006/relationships/slideLayout" Target="/ppt/slideLayouts/slideLayout3.xml" Id="Rc3c98f3363874c93" /><Relationship Type="http://schemas.openxmlformats.org/officeDocument/2006/relationships/slideLayout" Target="/ppt/slideLayouts/slideLayout4.xml" Id="R7dfcdfa01d614a4b" /><Relationship Type="http://schemas.openxmlformats.org/officeDocument/2006/relationships/slideLayout" Target="/ppt/slideLayouts/slideLayout5.xml" Id="Ra0c5ff2addfb40eb" /><Relationship Type="http://schemas.openxmlformats.org/officeDocument/2006/relationships/slideLayout" Target="/ppt/slideLayouts/slideLayout6.xml" Id="R0affba2a79fc44b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ca2a7c053a647f7"/>
    <p:sldLayoutId xmlns:r="http://schemas.openxmlformats.org/officeDocument/2006/relationships" id="2147483650" r:id="Rcb50c15ba69749f6"/>
    <p:sldLayoutId xmlns:r="http://schemas.openxmlformats.org/officeDocument/2006/relationships" id="2147483651" r:id="Rc3c98f3363874c93"/>
    <p:sldLayoutId xmlns:r="http://schemas.openxmlformats.org/officeDocument/2006/relationships" id="2147483652" r:id="R7dfcdfa01d614a4b"/>
    <p:sldLayoutId xmlns:r="http://schemas.openxmlformats.org/officeDocument/2006/relationships" id="2147483653" r:id="Ra0c5ff2addfb40eb"/>
    <p:sldLayoutId xmlns:r="http://schemas.openxmlformats.org/officeDocument/2006/relationships" id="2147483654" r:id="R0affba2a79fc44b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d1fc044b1c5840af" /><Relationship Type="http://schemas.openxmlformats.org/officeDocument/2006/relationships/notesSlide" Target="/ppt/notesSlides/notesSlide1.xml" Id="R143b275ab6e0418a"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Presentation Aspect Ratio">
            <a:extLst xmlns:a="http://schemas.openxmlformats.org/drawingml/2006/main">
              <a:ext uri="{FF2B5EF4-FFF2-40B4-BE49-F238E27FC236}">
                <a16:creationId xmlns:a16="http://schemas.microsoft.com/office/drawing/2014/main" id="{B0C88201-F5DB-4EA0-BE34-216C10DA75EC}"/>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Presentation Aspect Ratio</a:t>
            </a:r>
          </a:p>
        </p:txBody>
      </p:sp>
      <p:sp>
        <p:nvSpPr>
          <p:cNvPr id="2" name="Review the presentation’s aspect ratio before">
            <a:extLst xmlns:a="http://schemas.openxmlformats.org/drawingml/2006/main">
              <a:ext uri="{FF2B5EF4-FFF2-40B4-BE49-F238E27FC236}">
                <a16:creationId xmlns:a16="http://schemas.microsoft.com/office/drawing/2014/main" id="{B73C50BE-8EE0-4F22-9B51-AA5C1C0E981A}"/>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Review the presentation’s aspect ratio before adding detailed content. This practice deck uses 16:9; change the size in WPS Presentation when you need a different format and check every slide afterward.</a:t>
            </a:r>
          </a:p>
        </p:txBody>
      </p:sp>
      <p:sp>
        <p:nvSpPr>
          <p:cNvPr id="3" name="English editable starter. Replace prompts wit">
            <a:extLst xmlns:a="http://schemas.openxmlformats.org/drawingml/2006/main">
              <a:ext uri="{FF2B5EF4-FFF2-40B4-BE49-F238E27FC236}">
                <a16:creationId xmlns:a16="http://schemas.microsoft.com/office/drawing/2014/main" id="{36856D21-6097-4045-A932-D7755125DCBB}"/>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16:9 widescreen">
            <a:extLst xmlns:a="http://schemas.openxmlformats.org/drawingml/2006/main">
              <a:ext uri="{FF2B5EF4-FFF2-40B4-BE49-F238E27FC236}">
                <a16:creationId xmlns:a16="http://schemas.microsoft.com/office/drawing/2014/main" id="{AB5138B5-CAC2-415E-B915-660E48B21CA7}"/>
              </a:ext>
            </a:extLst>
          </p:cNvPr>
          <p:cNvSpPr>
            <a:spLocks xmlns:a="http://schemas.openxmlformats.org/drawingml/2006/main" noGrp="1"/>
          </p:cNvSpPr>
          <p:nvPr/>
        </p:nvSpPr>
        <p:spPr>
          <a:xfrm xmlns:a="http://schemas.openxmlformats.org/drawingml/2006/main">
            <a:off x="571500" y="2286000"/>
            <a:ext cx="6096000" cy="3429000"/>
          </a:xfrm>
          <a:prstGeom xmlns:a="http://schemas.openxmlformats.org/drawingml/2006/main" prst="rect">
            <a:avLst/>
          </a:prstGeom>
          <a:solidFill xmlns:a="http://schemas.openxmlformats.org/drawingml/2006/main">
            <a:srgbClr val="E9F2F5"/>
          </a:solidFill>
          <a:ln xmlns:a="http://schemas.openxmlformats.org/drawingml/2006/main" w="11430">
            <a:solidFill>
              <a:srgbClr val="BDCBD3"/>
            </a:solidFill>
            <a:prstDash val="solid"/>
          </a:ln>
        </p:spPr>
      </p:sp>
      <p:sp>
        <p:nvSpPr>
          <p:cNvPr id="5" name="4:3 standard">
            <a:extLst xmlns:a="http://schemas.openxmlformats.org/drawingml/2006/main">
              <a:ext uri="{FF2B5EF4-FFF2-40B4-BE49-F238E27FC236}">
                <a16:creationId xmlns:a16="http://schemas.microsoft.com/office/drawing/2014/main" id="{4D3005FC-C762-48DB-82E9-E2E409ED03BC}"/>
              </a:ext>
            </a:extLst>
          </p:cNvPr>
          <p:cNvSpPr>
            <a:spLocks xmlns:a="http://schemas.openxmlformats.org/drawingml/2006/main" noGrp="1"/>
          </p:cNvSpPr>
          <p:nvPr/>
        </p:nvSpPr>
        <p:spPr>
          <a:xfrm xmlns:a="http://schemas.openxmlformats.org/drawingml/2006/main">
            <a:off x="7524750" y="2571750"/>
            <a:ext cx="3810000" cy="2857500"/>
          </a:xfrm>
          <a:prstGeom xmlns:a="http://schemas.openxmlformats.org/drawingml/2006/main" prst="rect">
            <a:avLst/>
          </a:prstGeom>
          <a:solidFill xmlns:a="http://schemas.openxmlformats.org/drawingml/2006/main">
            <a:srgbClr val="F4EEDD"/>
          </a:solidFill>
          <a:ln xmlns:a="http://schemas.openxmlformats.org/drawingml/2006/main" w="11430">
            <a:solidFill>
              <a:srgbClr val="BDCBD3"/>
            </a:solidFill>
            <a:prstDash val="solid"/>
          </a:ln>
        </p:spPr>
      </p:sp>
      <p:sp>
        <p:nvSpPr>
          <p:cNvPr id="6" name="16:9">
            <a:extLst xmlns:a="http://schemas.openxmlformats.org/drawingml/2006/main">
              <a:ext uri="{FF2B5EF4-FFF2-40B4-BE49-F238E27FC236}">
                <a16:creationId xmlns:a16="http://schemas.microsoft.com/office/drawing/2014/main" id="{BA978C01-BD4E-48CB-A8F3-F4AB7CA92214}"/>
              </a:ext>
            </a:extLst>
          </p:cNvPr>
          <p:cNvSpPr>
            <a:spLocks xmlns:a="http://schemas.openxmlformats.org/drawingml/2006/main" noGrp="1"/>
          </p:cNvSpPr>
          <p:nvPr/>
        </p:nvSpPr>
        <p:spPr>
          <a:xfrm xmlns:a="http://schemas.openxmlformats.org/drawingml/2006/main">
            <a:off x="2428875" y="3286125"/>
            <a:ext cx="238125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4125" b="1">
                <a:solidFill>
                  <a:srgbClr val="2C5974"/>
                </a:solidFill>
                <a:latin typeface="Arial"/>
                <a:ea typeface="Arial"/>
                <a:cs typeface="Arial"/>
              </a:defRPr>
            </a:defPPr>
            <a:lvl1pPr algn="ctr">
              <a:defRPr sz="4125" b="1">
                <a:solidFill>
                  <a:srgbClr val="2C5974"/>
                </a:solidFill>
                <a:latin typeface="Arial"/>
                <a:ea typeface="Arial"/>
                <a:cs typeface="Arial"/>
              </a:defRPr>
            </a:lvl1pPr>
            <a:lvl2pPr algn="ctr">
              <a:defRPr sz="4125" b="1">
                <a:solidFill>
                  <a:srgbClr val="2C5974"/>
                </a:solidFill>
                <a:latin typeface="Arial"/>
                <a:ea typeface="Arial"/>
                <a:cs typeface="Arial"/>
              </a:defRPr>
            </a:lvl2pPr>
            <a:lvl3pPr algn="ctr">
              <a:defRPr sz="4125" b="1">
                <a:solidFill>
                  <a:srgbClr val="2C5974"/>
                </a:solidFill>
                <a:latin typeface="Arial"/>
                <a:ea typeface="Arial"/>
                <a:cs typeface="Arial"/>
              </a:defRPr>
            </a:lvl3pPr>
            <a:lvl4pPr algn="ctr">
              <a:defRPr sz="4125" b="1">
                <a:solidFill>
                  <a:srgbClr val="2C5974"/>
                </a:solidFill>
                <a:latin typeface="Arial"/>
                <a:ea typeface="Arial"/>
                <a:cs typeface="Arial"/>
              </a:defRPr>
            </a:lvl4pPr>
            <a:lvl5pPr algn="ctr">
              <a:defRPr sz="4125" b="1">
                <a:solidFill>
                  <a:srgbClr val="2C5974"/>
                </a:solidFill>
                <a:latin typeface="Arial"/>
                <a:ea typeface="Arial"/>
                <a:cs typeface="Arial"/>
              </a:defRPr>
            </a:lvl5pPr>
            <a:lvl6pPr algn="ctr">
              <a:defRPr sz="4125" b="1">
                <a:solidFill>
                  <a:srgbClr val="2C5974"/>
                </a:solidFill>
                <a:latin typeface="Arial"/>
                <a:ea typeface="Arial"/>
                <a:cs typeface="Arial"/>
              </a:defRPr>
            </a:lvl6pPr>
            <a:lvl7pPr algn="ctr">
              <a:defRPr sz="4125" b="1">
                <a:solidFill>
                  <a:srgbClr val="2C5974"/>
                </a:solidFill>
                <a:latin typeface="Arial"/>
                <a:ea typeface="Arial"/>
                <a:cs typeface="Arial"/>
              </a:defRPr>
            </a:lvl7pPr>
            <a:lvl8pPr algn="ctr">
              <a:defRPr sz="4125" b="1">
                <a:solidFill>
                  <a:srgbClr val="2C5974"/>
                </a:solidFill>
                <a:latin typeface="Arial"/>
                <a:ea typeface="Arial"/>
                <a:cs typeface="Arial"/>
              </a:defRPr>
            </a:lvl8pPr>
            <a:lvl9pPr algn="ctr">
              <a:defRPr sz="4125" b="1">
                <a:solidFill>
                  <a:srgbClr val="2C5974"/>
                </a:solidFill>
                <a:latin typeface="Arial"/>
                <a:ea typeface="Arial"/>
                <a:cs typeface="Arial"/>
              </a:defRPr>
            </a:lvl9pPr>
          </a:lstStyle>
          <a:p xmlns:a="http://schemas.openxmlformats.org/drawingml/2006/main">
            <a:pPr algn="ctr">
              <a:defRPr sz="4125" b="1">
                <a:solidFill>
                  <a:srgbClr val="2C5974"/>
                </a:solidFill>
                <a:latin typeface="Arial"/>
                <a:ea typeface="Arial"/>
                <a:cs typeface="Arial"/>
              </a:defRPr>
            </a:pPr>
            <a:r>
              <a:rPr sz="4125" b="1">
                <a:solidFill>
                  <a:srgbClr val="2C5974"/>
                </a:solidFill>
                <a:latin typeface="Arial"/>
                <a:ea typeface="Arial"/>
                <a:cs typeface="Arial"/>
              </a:rPr>
              <a:t>16:9</a:t>
            </a:r>
          </a:p>
        </p:txBody>
      </p:sp>
      <p:sp>
        <p:nvSpPr>
          <p:cNvPr id="7" name="4:3">
            <a:extLst xmlns:a="http://schemas.openxmlformats.org/drawingml/2006/main">
              <a:ext uri="{FF2B5EF4-FFF2-40B4-BE49-F238E27FC236}">
                <a16:creationId xmlns:a16="http://schemas.microsoft.com/office/drawing/2014/main" id="{0AB32220-D56D-4501-B780-C326C0F336F6}"/>
              </a:ext>
            </a:extLst>
          </p:cNvPr>
          <p:cNvSpPr>
            <a:spLocks xmlns:a="http://schemas.openxmlformats.org/drawingml/2006/main" noGrp="1"/>
          </p:cNvSpPr>
          <p:nvPr/>
        </p:nvSpPr>
        <p:spPr>
          <a:xfrm xmlns:a="http://schemas.openxmlformats.org/drawingml/2006/main">
            <a:off x="8477250" y="3476625"/>
            <a:ext cx="19050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3750" b="1">
                <a:solidFill>
                  <a:srgbClr val="2C5974"/>
                </a:solidFill>
                <a:latin typeface="Arial"/>
                <a:ea typeface="Arial"/>
                <a:cs typeface="Arial"/>
              </a:defRPr>
            </a:defPPr>
            <a:lvl1pPr algn="ctr">
              <a:defRPr sz="3750" b="1">
                <a:solidFill>
                  <a:srgbClr val="2C5974"/>
                </a:solidFill>
                <a:latin typeface="Arial"/>
                <a:ea typeface="Arial"/>
                <a:cs typeface="Arial"/>
              </a:defRPr>
            </a:lvl1pPr>
            <a:lvl2pPr algn="ctr">
              <a:defRPr sz="3750" b="1">
                <a:solidFill>
                  <a:srgbClr val="2C5974"/>
                </a:solidFill>
                <a:latin typeface="Arial"/>
                <a:ea typeface="Arial"/>
                <a:cs typeface="Arial"/>
              </a:defRPr>
            </a:lvl2pPr>
            <a:lvl3pPr algn="ctr">
              <a:defRPr sz="3750" b="1">
                <a:solidFill>
                  <a:srgbClr val="2C5974"/>
                </a:solidFill>
                <a:latin typeface="Arial"/>
                <a:ea typeface="Arial"/>
                <a:cs typeface="Arial"/>
              </a:defRPr>
            </a:lvl3pPr>
            <a:lvl4pPr algn="ctr">
              <a:defRPr sz="3750" b="1">
                <a:solidFill>
                  <a:srgbClr val="2C5974"/>
                </a:solidFill>
                <a:latin typeface="Arial"/>
                <a:ea typeface="Arial"/>
                <a:cs typeface="Arial"/>
              </a:defRPr>
            </a:lvl4pPr>
            <a:lvl5pPr algn="ctr">
              <a:defRPr sz="3750" b="1">
                <a:solidFill>
                  <a:srgbClr val="2C5974"/>
                </a:solidFill>
                <a:latin typeface="Arial"/>
                <a:ea typeface="Arial"/>
                <a:cs typeface="Arial"/>
              </a:defRPr>
            </a:lvl5pPr>
            <a:lvl6pPr algn="ctr">
              <a:defRPr sz="3750" b="1">
                <a:solidFill>
                  <a:srgbClr val="2C5974"/>
                </a:solidFill>
                <a:latin typeface="Arial"/>
                <a:ea typeface="Arial"/>
                <a:cs typeface="Arial"/>
              </a:defRPr>
            </a:lvl6pPr>
            <a:lvl7pPr algn="ctr">
              <a:defRPr sz="3750" b="1">
                <a:solidFill>
                  <a:srgbClr val="2C5974"/>
                </a:solidFill>
                <a:latin typeface="Arial"/>
                <a:ea typeface="Arial"/>
                <a:cs typeface="Arial"/>
              </a:defRPr>
            </a:lvl7pPr>
            <a:lvl8pPr algn="ctr">
              <a:defRPr sz="3750" b="1">
                <a:solidFill>
                  <a:srgbClr val="2C5974"/>
                </a:solidFill>
                <a:latin typeface="Arial"/>
                <a:ea typeface="Arial"/>
                <a:cs typeface="Arial"/>
              </a:defRPr>
            </a:lvl8pPr>
            <a:lvl9pPr algn="ctr">
              <a:defRPr sz="3750" b="1">
                <a:solidFill>
                  <a:srgbClr val="2C5974"/>
                </a:solidFill>
                <a:latin typeface="Arial"/>
                <a:ea typeface="Arial"/>
                <a:cs typeface="Arial"/>
              </a:defRPr>
            </a:lvl9pPr>
          </a:lstStyle>
          <a:p xmlns:a="http://schemas.openxmlformats.org/drawingml/2006/main">
            <a:pPr algn="ctr">
              <a:defRPr sz="3750" b="1">
                <a:solidFill>
                  <a:srgbClr val="2C5974"/>
                </a:solidFill>
                <a:latin typeface="Arial"/>
                <a:ea typeface="Arial"/>
                <a:cs typeface="Arial"/>
              </a:defRPr>
            </a:pPr>
            <a:r>
              <a:rPr sz="3750" b="1">
                <a:solidFill>
                  <a:srgbClr val="2C5974"/>
                </a:solidFill>
                <a:latin typeface="Arial"/>
                <a:ea typeface="Arial"/>
                <a:cs typeface="Arial"/>
              </a:rPr>
              <a:t>4:3</a:t>
            </a:r>
          </a:p>
        </p:txBody>
      </p:sp>
      <p:sp>
        <p:nvSpPr>
          <p:cNvPr id="8" name="This file uses 16:9. Review every slide after">
            <a:extLst xmlns:a="http://schemas.openxmlformats.org/drawingml/2006/main">
              <a:ext uri="{FF2B5EF4-FFF2-40B4-BE49-F238E27FC236}">
                <a16:creationId xmlns:a16="http://schemas.microsoft.com/office/drawing/2014/main" id="{CAE1D9DD-B3A0-4716-A74F-CBCC510D18EB}"/>
              </a:ext>
            </a:extLst>
          </p:cNvPr>
          <p:cNvSpPr>
            <a:spLocks xmlns:a="http://schemas.openxmlformats.org/drawingml/2006/main" noGrp="1"/>
          </p:cNvSpPr>
          <p:nvPr/>
        </p:nvSpPr>
        <p:spPr>
          <a:xfrm xmlns:a="http://schemas.openxmlformats.org/drawingml/2006/main">
            <a:off x="571500" y="5953125"/>
            <a:ext cx="11049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This file uses 16:9. Review every slide after changing its dimensions.</a:t>
            </a:r>
          </a:p>
        </p:txBody>
      </p:sp>
    </p:spTree>
    <p:extLst>
      <p:ext uri="{BB962C8B-B14F-4D97-AF65-F5344CB8AC3E}">
        <p14:creationId xmlns:p14="http://schemas.microsoft.com/office/powerpoint/2010/main" val="71758011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2026-10-29T17:42:10.8070000Z</dcterms:created>
  <dcterms:modified xsi:type="dcterms:W3CDTF">2026-10-29T17:42:10.8070000Z</dcterms:modified>
</coreProperties>
</file>