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6517f37e1e54ed3" /><Relationship Type="http://schemas.openxmlformats.org/officeDocument/2006/relationships/extended-properties" Target="/docProps/app.xml" Id="Rec0942d7b64e45e9" /><Relationship Type="http://schemas.openxmlformats.org/officeDocument/2006/relationships/officeDocument" Target="/ppt/presentation.xml" Id="R6d54aa151eee4df5" /></Relationships>
</file>

<file path=ppt/presentation.xml><?xml version="1.0" encoding="utf-8"?>
<p:presentation xmlns:p="http://schemas.openxmlformats.org/presentationml/2006/main">
  <p:sldMasterIdLst>
    <p:sldMasterId xmlns:r="http://schemas.openxmlformats.org/officeDocument/2006/relationships" id="2147483648" r:id="R8d9e443ba0894b3f"/>
  </p:sldMasterIdLst>
  <p:notesMasterIdLst>
    <p:notesMasterId xmlns:r="http://schemas.openxmlformats.org/officeDocument/2006/relationships" r:id="R0c4dd0ccd1974413"/>
  </p:notesMasterIdLst>
  <p:sldIdLst>
    <p:sldId xmlns:r="http://schemas.openxmlformats.org/officeDocument/2006/relationships" id="256" r:id="R00813ee1ccd84f0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4ac6f30b4744941" /><Relationship Type="http://schemas.openxmlformats.org/officeDocument/2006/relationships/slideMaster" Target="/ppt/slideMasters/slideMaster1.xml" Id="R8d9e443ba0894b3f" /><Relationship Type="http://schemas.openxmlformats.org/officeDocument/2006/relationships/notesMaster" Target="/ppt/notesMasters/notesMaster1.xml" Id="R0c4dd0ccd1974413" /><Relationship Type="http://schemas.openxmlformats.org/officeDocument/2006/relationships/presProps" Target="/ppt/presProps.xml" Id="R486acc25a4c44020" /><Relationship Type="http://schemas.openxmlformats.org/officeDocument/2006/relationships/tableStyles" Target="/ppt/tableStyles.xml" Id="R7bebf0eac3894ef0" /><Relationship Type="http://schemas.openxmlformats.org/officeDocument/2006/relationships/slide" Target="/ppt/slides/slide1.xml" Id="R00813ee1ccd84f0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e304b61e5c94aa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365f8e72a2b425d" /><Relationship Type="http://schemas.openxmlformats.org/officeDocument/2006/relationships/notesMaster" Target="/ppt/notesMasters/notesMaster1.xml" Id="R3282234ecb8343d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d111c6991841c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efaf4ffae84468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38d35ec7a83499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6bab36aea7b43f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9d5b364704740e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c7d545f30de4a5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DBB65E7-49BC-4792-8874-4E87F4EB711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EF95126-F2BC-4479-A2EE-53366959D22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F0C2E51-5CFF-474E-9576-0827CD0AAC8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E661A4F-0D9B-4144-A586-E857B5AF979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50689E5-00A8-4223-9C2D-3E176F65701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A397EA6-BEF8-4C5D-A08B-20A6E527227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BB2EF9A-C46B-4910-8961-E990C4A41E6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73DA637-E8E8-485D-8D37-2EEB3B0069E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332E246-BDA1-4B31-A097-6EB62C1929A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51F889E-7278-42DA-878B-7D39D68E76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20dded4b68d4003" /><Relationship Type="http://schemas.openxmlformats.org/officeDocument/2006/relationships/slideLayout" Target="/ppt/slideLayouts/slideLayout1.xml" Id="R65ff290a1a7247b3" /><Relationship Type="http://schemas.openxmlformats.org/officeDocument/2006/relationships/slideLayout" Target="/ppt/slideLayouts/slideLayout2.xml" Id="R5277e1f110a04b07" /><Relationship Type="http://schemas.openxmlformats.org/officeDocument/2006/relationships/slideLayout" Target="/ppt/slideLayouts/slideLayout3.xml" Id="R83d62858f8664a7f" /><Relationship Type="http://schemas.openxmlformats.org/officeDocument/2006/relationships/slideLayout" Target="/ppt/slideLayouts/slideLayout4.xml" Id="R01741d4762084ebe" /><Relationship Type="http://schemas.openxmlformats.org/officeDocument/2006/relationships/slideLayout" Target="/ppt/slideLayouts/slideLayout5.xml" Id="R4f02b80e40634edf" /><Relationship Type="http://schemas.openxmlformats.org/officeDocument/2006/relationships/slideLayout" Target="/ppt/slideLayouts/slideLayout6.xml" Id="Rc739a6b52ea74ee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5ff290a1a7247b3"/>
    <p:sldLayoutId xmlns:r="http://schemas.openxmlformats.org/officeDocument/2006/relationships" id="2147483650" r:id="R5277e1f110a04b07"/>
    <p:sldLayoutId xmlns:r="http://schemas.openxmlformats.org/officeDocument/2006/relationships" id="2147483651" r:id="R83d62858f8664a7f"/>
    <p:sldLayoutId xmlns:r="http://schemas.openxmlformats.org/officeDocument/2006/relationships" id="2147483652" r:id="R01741d4762084ebe"/>
    <p:sldLayoutId xmlns:r="http://schemas.openxmlformats.org/officeDocument/2006/relationships" id="2147483653" r:id="R4f02b80e40634edf"/>
    <p:sldLayoutId xmlns:r="http://schemas.openxmlformats.org/officeDocument/2006/relationships" id="2147483654" r:id="Rc739a6b52ea74ee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7a0462617d24fd9" /><Relationship Type="http://schemas.openxmlformats.org/officeDocument/2006/relationships/notesSlide" Target="/ppt/notesSlides/notesSlide1.xml" Id="R734864ccf25a427b"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Presentation Checklist">
            <a:extLst xmlns:a="http://schemas.openxmlformats.org/drawingml/2006/main">
              <a:ext uri="{FF2B5EF4-FFF2-40B4-BE49-F238E27FC236}">
                <a16:creationId xmlns:a16="http://schemas.microsoft.com/office/drawing/2014/main" id="{EA9784D8-7FDA-41BD-983B-B8C36CD55C7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Presentation Checklist</a:t>
            </a:r>
          </a:p>
        </p:txBody>
      </p:sp>
      <p:sp>
        <p:nvSpPr>
          <p:cNvPr id="2" name="Use an editable checklist to review content, ">
            <a:extLst xmlns:a="http://schemas.openxmlformats.org/drawingml/2006/main">
              <a:ext uri="{FF2B5EF4-FFF2-40B4-BE49-F238E27FC236}">
                <a16:creationId xmlns:a16="http://schemas.microsoft.com/office/drawing/2014/main" id="{3E04CA54-7E0A-4FBA-8102-D5386EBC23D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an editable checklist to review content, accessibility and delivery preparation. Track each check and the action needed instead of assuming that a successful export proves the presentation is ready.</a:t>
            </a:r>
          </a:p>
        </p:txBody>
      </p:sp>
      <p:sp>
        <p:nvSpPr>
          <p:cNvPr id="3" name="English editable starter. Replace prompts wit">
            <a:extLst xmlns:a="http://schemas.openxmlformats.org/drawingml/2006/main">
              <a:ext uri="{FF2B5EF4-FFF2-40B4-BE49-F238E27FC236}">
                <a16:creationId xmlns:a16="http://schemas.microsoft.com/office/drawing/2014/main" id="{3F3A1AAC-136F-478F-ABA2-BD18FB5E608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graphicFrame>
        <p:nvGraphicFramePr>
          <p:cNvPr id="4" name="">
            <a:extLst xmlns:a="http://schemas.openxmlformats.org/drawingml/2006/main">
              <a:ext uri="{FF2B5EF4-FFF2-40B4-BE49-F238E27FC236}">
                <a16:creationId xmlns:a16="http://schemas.microsoft.com/office/drawing/2014/main" id="{071CB32C-C310-41B0-9443-CCB214134169}"/>
              </a:ext>
            </a:extLst>
          </p:cNvPr>
          <p:cNvGraphicFramePr/>
          <p:nvPr/>
        </p:nvGraphicFramePr>
        <p:xfrm>
          <a:off xmlns:a="http://schemas.openxmlformats.org/drawingml/2006/main" x="571500" y="2095500"/>
          <a:ext xmlns:a="http://schemas.openxmlformats.org/drawingml/2006/main" cx="11049000" cy="4000500"/>
        </p:xfrm>
        <a:graphic xmlns:a="http://schemas.openxmlformats.org/drawingml/2006/main">
          <a:graphicData uri="http://schemas.openxmlformats.org/drawingml/2006/table">
            <a:tbl>
              <a:tblPr/>
              <a:tblGrid>
                <a:gridCol w="2095500"/>
                <a:gridCol w="6191250"/>
                <a:gridCol w="2762250"/>
              </a:tblGrid>
              <a:tr h="666750">
                <a:tc>
                  <a:txBody>
                    <a:bodyPr lIns="114300" tIns="114300" rIns="114300" bIns="114300"/>
                    <a:lstStyle/>
                    <a:p>
                      <a:r>
                        <a:rPr sz="1800" b="1">
                          <a:solidFill>
                            <a:srgbClr val="FFFFFF"/>
                          </a:solidFill>
                          <a:latin typeface="Arial"/>
                          <a:ea typeface="Arial"/>
                          <a:cs typeface="Arial"/>
                        </a:rPr>
                        <a:t>Check</a:t>
                      </a:r>
                    </a:p>
                  </a:txBody>
                  <a:tcPr marL="91440" marR="91440" marT="45720" marB="45720" anchor="ctr">
                    <a:lnL w="9525">
                      <a:solidFill>
                        <a:srgbClr val="BDCBD3"/>
                      </a:solidFill>
                      <a:prstDash val="solid"/>
                    </a:lnL>
                    <a:lnR w="9525">
                      <a:solidFill>
                        <a:srgbClr val="BDCBD3"/>
                      </a:solidFill>
                      <a:prstDash val="solid"/>
                    </a:lnR>
                    <a:lnT w="9525">
                      <a:solidFill>
                        <a:srgbClr val="BDCBD3"/>
                      </a:solidFill>
                      <a:prstDash val="solid"/>
                    </a:lnT>
                    <a:lnB w="9525">
                      <a:solidFill>
                        <a:srgbClr val="BDCBD3"/>
                      </a:solidFill>
                      <a:prstDash val="solid"/>
                    </a:lnB>
                    <a:solidFill>
                      <a:srgbClr val="2C5974"/>
                    </a:solidFill>
                  </a:tcPr>
                </a:tc>
                <a:tc>
                  <a:txBody>
                    <a:bodyPr lIns="114300" tIns="114300" rIns="114300" bIns="114300"/>
                    <a:lstStyle/>
                    <a:p>
                      <a:r>
                        <a:rPr sz="1800" b="1">
                          <a:solidFill>
                            <a:srgbClr val="FFFFFF"/>
                          </a:solidFill>
                          <a:latin typeface="Arial"/>
                          <a:ea typeface="Arial"/>
                          <a:cs typeface="Arial"/>
                        </a:rPr>
                        <a:t>What to review</a:t>
                      </a:r>
                    </a:p>
                  </a:txBody>
                  <a:tcPr marL="91440" marR="91440" marT="45720" marB="45720" anchor="ctr">
                    <a:lnR w="9525">
                      <a:solidFill>
                        <a:srgbClr val="BDCBD3"/>
                      </a:solidFill>
                      <a:prstDash val="solid"/>
                    </a:lnR>
                    <a:lnT w="9525">
                      <a:solidFill>
                        <a:srgbClr val="BDCBD3"/>
                      </a:solidFill>
                      <a:prstDash val="solid"/>
                    </a:lnT>
                    <a:lnB w="9525">
                      <a:solidFill>
                        <a:srgbClr val="BDCBD3"/>
                      </a:solidFill>
                      <a:prstDash val="solid"/>
                    </a:lnB>
                    <a:solidFill>
                      <a:srgbClr val="2C5974"/>
                    </a:solidFill>
                  </a:tcPr>
                </a:tc>
                <a:tc>
                  <a:txBody>
                    <a:bodyPr lIns="114300" tIns="114300" rIns="114300" bIns="114300"/>
                    <a:lstStyle/>
                    <a:p>
                      <a:r>
                        <a:rPr sz="1800" b="1">
                          <a:solidFill>
                            <a:srgbClr val="FFFFFF"/>
                          </a:solidFill>
                          <a:latin typeface="Arial"/>
                          <a:ea typeface="Arial"/>
                          <a:cs typeface="Arial"/>
                        </a:rPr>
                        <a:t>Status or notes</a:t>
                      </a:r>
                    </a:p>
                  </a:txBody>
                  <a:tcPr marL="91440" marR="91440" marT="45720" marB="45720" anchor="ctr">
                    <a:lnR w="9525">
                      <a:solidFill>
                        <a:srgbClr val="BDCBD3"/>
                      </a:solidFill>
                      <a:prstDash val="solid"/>
                    </a:lnR>
                    <a:lnT w="9525">
                      <a:solidFill>
                        <a:srgbClr val="BDCBD3"/>
                      </a:solidFill>
                      <a:prstDash val="solid"/>
                    </a:lnT>
                    <a:lnB w="9525">
                      <a:solidFill>
                        <a:srgbClr val="BDCBD3"/>
                      </a:solidFill>
                      <a:prstDash val="solid"/>
                    </a:lnB>
                    <a:solidFill>
                      <a:srgbClr val="2C5974"/>
                    </a:solidFill>
                  </a:tcPr>
                </a:tc>
              </a:tr>
              <a:tr h="666750">
                <a:tc>
                  <a:txBody>
                    <a:bodyPr lIns="114300" tIns="114300" rIns="114300" bIns="114300"/>
                    <a:lstStyle/>
                    <a:p>
                      <a:r>
                        <a:rPr sz="1650" b="0">
                          <a:solidFill>
                            <a:srgbClr val="172B42"/>
                          </a:solidFill>
                          <a:latin typeface="Arial"/>
                          <a:ea typeface="Arial"/>
                          <a:cs typeface="Arial"/>
                        </a:rPr>
                        <a:t>Content</a:t>
                      </a:r>
                    </a:p>
                  </a:txBody>
                  <a:tcPr marL="91440" marR="91440" marT="45720" marB="45720" anchor="ctr">
                    <a:lnL w="9525">
                      <a:solidFill>
                        <a:srgbClr val="BDCBD3"/>
                      </a:solidFill>
                      <a:prstDash val="solid"/>
                    </a:lnL>
                    <a:lnR w="9525">
                      <a:solidFill>
                        <a:srgbClr val="BDCBD3"/>
                      </a:solidFill>
                      <a:prstDash val="solid"/>
                    </a:lnR>
                    <a:lnB w="9525">
                      <a:solidFill>
                        <a:srgbClr val="BDCBD3"/>
                      </a:solidFill>
                      <a:prstDash val="solid"/>
                    </a:lnB>
                    <a:solidFill>
                      <a:srgbClr val="F7FAFB"/>
                    </a:solidFill>
                  </a:tcPr>
                </a:tc>
                <a:tc>
                  <a:txBody>
                    <a:bodyPr lIns="114300" tIns="114300" rIns="114300" bIns="114300"/>
                    <a:lstStyle/>
                    <a:p>
                      <a:r>
                        <a:rPr sz="1650" b="0">
                          <a:solidFill>
                            <a:srgbClr val="172B42"/>
                          </a:solidFill>
                          <a:latin typeface="Arial"/>
                          <a:ea typeface="Arial"/>
                          <a:cs typeface="Arial"/>
                        </a:rPr>
                        <a:t>Check facts, sources, dates and the main conclusion.</a:t>
                      </a:r>
                    </a:p>
                  </a:txBody>
                  <a:tcPr marL="91440" marR="91440" marT="45720" marB="45720" anchor="ctr">
                    <a:lnR w="9525">
                      <a:solidFill>
                        <a:srgbClr val="BDCBD3"/>
                      </a:solidFill>
                      <a:prstDash val="solid"/>
                    </a:lnR>
                    <a:lnB w="9525">
                      <a:solidFill>
                        <a:srgbClr val="BDCBD3"/>
                      </a:solidFill>
                      <a:prstDash val="solid"/>
                    </a:lnB>
                    <a:solidFill>
                      <a:srgbClr val="F7FAFB"/>
                    </a:solidFill>
                  </a:tcPr>
                </a:tc>
                <a:tc>
                  <a:txBody>
                    <a:bodyPr lIns="114300" tIns="114300" rIns="114300" bIns="114300"/>
                    <a:lstStyle/>
                    <a:p>
                      <a:r>
                        <a:rPr sz="1650" b="0">
                          <a:solidFill>
                            <a:srgbClr val="172B42"/>
                          </a:solidFill>
                          <a:latin typeface="Arial"/>
                          <a:ea typeface="Arial"/>
                          <a:cs typeface="Arial"/>
                        </a:rPr>
                        <a:t>To review</a:t>
                      </a:r>
                    </a:p>
                  </a:txBody>
                  <a:tcPr marL="91440" marR="91440" marT="45720" marB="45720" anchor="ctr">
                    <a:lnR w="9525">
                      <a:solidFill>
                        <a:srgbClr val="BDCBD3"/>
                      </a:solidFill>
                      <a:prstDash val="solid"/>
                    </a:lnR>
                    <a:lnB w="9525">
                      <a:solidFill>
                        <a:srgbClr val="BDCBD3"/>
                      </a:solidFill>
                      <a:prstDash val="solid"/>
                    </a:lnB>
                    <a:solidFill>
                      <a:srgbClr val="F7FAFB"/>
                    </a:solidFill>
                  </a:tcPr>
                </a:tc>
              </a:tr>
              <a:tr h="666750">
                <a:tc>
                  <a:txBody>
                    <a:bodyPr lIns="114300" tIns="114300" rIns="114300" bIns="114300"/>
                    <a:lstStyle/>
                    <a:p>
                      <a:r>
                        <a:rPr sz="1650" b="0">
                          <a:solidFill>
                            <a:srgbClr val="172B42"/>
                          </a:solidFill>
                          <a:latin typeface="Arial"/>
                          <a:ea typeface="Arial"/>
                          <a:cs typeface="Arial"/>
                        </a:rPr>
                        <a:t>Readability</a:t>
                      </a:r>
                    </a:p>
                  </a:txBody>
                  <a:tcPr marL="91440" marR="91440" marT="45720" marB="45720" anchor="ctr">
                    <a:lnL w="9525">
                      <a:solidFill>
                        <a:srgbClr val="BDCBD3"/>
                      </a:solidFill>
                      <a:prstDash val="solid"/>
                    </a:lnL>
                    <a:lnR w="9525">
                      <a:solidFill>
                        <a:srgbClr val="BDCBD3"/>
                      </a:solidFill>
                      <a:prstDash val="solid"/>
                    </a:lnR>
                    <a:lnB w="9525">
                      <a:solidFill>
                        <a:srgbClr val="BDCBD3"/>
                      </a:solidFill>
                      <a:prstDash val="solid"/>
                    </a:lnB>
                    <a:solidFill>
                      <a:srgbClr val="FFFFFF"/>
                    </a:solidFill>
                  </a:tcPr>
                </a:tc>
                <a:tc>
                  <a:txBody>
                    <a:bodyPr lIns="114300" tIns="114300" rIns="114300" bIns="114300"/>
                    <a:lstStyle/>
                    <a:p>
                      <a:r>
                        <a:rPr sz="1650" b="0">
                          <a:solidFill>
                            <a:srgbClr val="172B42"/>
                          </a:solidFill>
                          <a:latin typeface="Arial"/>
                          <a:ea typeface="Arial"/>
                          <a:cs typeface="Arial"/>
                        </a:rPr>
                        <a:t>Review contrast, font size and projected viewing distance.</a:t>
                      </a:r>
                    </a:p>
                  </a:txBody>
                  <a:tcPr marL="91440" marR="91440" marT="45720" marB="45720" anchor="ctr">
                    <a:lnR w="9525">
                      <a:solidFill>
                        <a:srgbClr val="BDCBD3"/>
                      </a:solidFill>
                      <a:prstDash val="solid"/>
                    </a:lnR>
                    <a:lnB w="9525">
                      <a:solidFill>
                        <a:srgbClr val="BDCBD3"/>
                      </a:solidFill>
                      <a:prstDash val="solid"/>
                    </a:lnB>
                    <a:solidFill>
                      <a:srgbClr val="FFFFFF"/>
                    </a:solidFill>
                  </a:tcPr>
                </a:tc>
                <a:tc>
                  <a:txBody>
                    <a:bodyPr lIns="114300" tIns="114300" rIns="114300" bIns="114300"/>
                    <a:lstStyle/>
                    <a:p>
                      <a:r>
                        <a:rPr sz="1650" b="0">
                          <a:solidFill>
                            <a:srgbClr val="172B42"/>
                          </a:solidFill>
                          <a:latin typeface="Arial"/>
                          <a:ea typeface="Arial"/>
                          <a:cs typeface="Arial"/>
                        </a:rPr>
                        <a:t>To review</a:t>
                      </a:r>
                    </a:p>
                  </a:txBody>
                  <a:tcPr marL="91440" marR="91440" marT="45720" marB="45720" anchor="ctr">
                    <a:lnR w="9525">
                      <a:solidFill>
                        <a:srgbClr val="BDCBD3"/>
                      </a:solidFill>
                      <a:prstDash val="solid"/>
                    </a:lnR>
                    <a:lnB w="9525">
                      <a:solidFill>
                        <a:srgbClr val="BDCBD3"/>
                      </a:solidFill>
                      <a:prstDash val="solid"/>
                    </a:lnB>
                    <a:solidFill>
                      <a:srgbClr val="FFFFFF"/>
                    </a:solidFill>
                  </a:tcPr>
                </a:tc>
              </a:tr>
              <a:tr h="666750">
                <a:tc>
                  <a:txBody>
                    <a:bodyPr lIns="114300" tIns="114300" rIns="114300" bIns="114300"/>
                    <a:lstStyle/>
                    <a:p>
                      <a:r>
                        <a:rPr sz="1650" b="0">
                          <a:solidFill>
                            <a:srgbClr val="172B42"/>
                          </a:solidFill>
                          <a:latin typeface="Arial"/>
                          <a:ea typeface="Arial"/>
                          <a:cs typeface="Arial"/>
                        </a:rPr>
                        <a:t>Media</a:t>
                      </a:r>
                    </a:p>
                  </a:txBody>
                  <a:tcPr marL="91440" marR="91440" marT="45720" marB="45720" anchor="ctr">
                    <a:lnL w="9525">
                      <a:solidFill>
                        <a:srgbClr val="BDCBD3"/>
                      </a:solidFill>
                      <a:prstDash val="solid"/>
                    </a:lnL>
                    <a:lnR w="9525">
                      <a:solidFill>
                        <a:srgbClr val="BDCBD3"/>
                      </a:solidFill>
                      <a:prstDash val="solid"/>
                    </a:lnR>
                    <a:lnB w="9525">
                      <a:solidFill>
                        <a:srgbClr val="BDCBD3"/>
                      </a:solidFill>
                      <a:prstDash val="solid"/>
                    </a:lnB>
                    <a:solidFill>
                      <a:srgbClr val="F7FAFB"/>
                    </a:solidFill>
                  </a:tcPr>
                </a:tc>
                <a:tc>
                  <a:txBody>
                    <a:bodyPr lIns="114300" tIns="114300" rIns="114300" bIns="114300"/>
                    <a:lstStyle/>
                    <a:p>
                      <a:r>
                        <a:rPr sz="1650" b="0">
                          <a:solidFill>
                            <a:srgbClr val="172B42"/>
                          </a:solidFill>
                          <a:latin typeface="Arial"/>
                          <a:ea typeface="Arial"/>
                          <a:cs typeface="Arial"/>
                        </a:rPr>
                        <a:t>Test local videos, audio and linked files on the target device.</a:t>
                      </a:r>
                    </a:p>
                  </a:txBody>
                  <a:tcPr marL="91440" marR="91440" marT="45720" marB="45720" anchor="ctr">
                    <a:lnR w="9525">
                      <a:solidFill>
                        <a:srgbClr val="BDCBD3"/>
                      </a:solidFill>
                      <a:prstDash val="solid"/>
                    </a:lnR>
                    <a:lnB w="9525">
                      <a:solidFill>
                        <a:srgbClr val="BDCBD3"/>
                      </a:solidFill>
                      <a:prstDash val="solid"/>
                    </a:lnB>
                    <a:solidFill>
                      <a:srgbClr val="F7FAFB"/>
                    </a:solidFill>
                  </a:tcPr>
                </a:tc>
                <a:tc>
                  <a:txBody>
                    <a:bodyPr lIns="114300" tIns="114300" rIns="114300" bIns="114300"/>
                    <a:lstStyle/>
                    <a:p>
                      <a:r>
                        <a:rPr sz="1650" b="0">
                          <a:solidFill>
                            <a:srgbClr val="172B42"/>
                          </a:solidFill>
                          <a:latin typeface="Arial"/>
                          <a:ea typeface="Arial"/>
                          <a:cs typeface="Arial"/>
                        </a:rPr>
                        <a:t>To review</a:t>
                      </a:r>
                    </a:p>
                  </a:txBody>
                  <a:tcPr marL="91440" marR="91440" marT="45720" marB="45720" anchor="ctr">
                    <a:lnR w="9525">
                      <a:solidFill>
                        <a:srgbClr val="BDCBD3"/>
                      </a:solidFill>
                      <a:prstDash val="solid"/>
                    </a:lnR>
                    <a:lnB w="9525">
                      <a:solidFill>
                        <a:srgbClr val="BDCBD3"/>
                      </a:solidFill>
                      <a:prstDash val="solid"/>
                    </a:lnB>
                    <a:solidFill>
                      <a:srgbClr val="F7FAFB"/>
                    </a:solidFill>
                  </a:tcPr>
                </a:tc>
              </a:tr>
              <a:tr h="666750">
                <a:tc>
                  <a:txBody>
                    <a:bodyPr lIns="114300" tIns="114300" rIns="114300" bIns="114300"/>
                    <a:lstStyle/>
                    <a:p>
                      <a:r>
                        <a:rPr sz="1650" b="0">
                          <a:solidFill>
                            <a:srgbClr val="172B42"/>
                          </a:solidFill>
                          <a:latin typeface="Arial"/>
                          <a:ea typeface="Arial"/>
                          <a:cs typeface="Arial"/>
                        </a:rPr>
                        <a:t>Delivery</a:t>
                      </a:r>
                    </a:p>
                  </a:txBody>
                  <a:tcPr marL="91440" marR="91440" marT="45720" marB="45720" anchor="ctr">
                    <a:lnL w="9525">
                      <a:solidFill>
                        <a:srgbClr val="BDCBD3"/>
                      </a:solidFill>
                      <a:prstDash val="solid"/>
                    </a:lnL>
                    <a:lnR w="9525">
                      <a:solidFill>
                        <a:srgbClr val="BDCBD3"/>
                      </a:solidFill>
                      <a:prstDash val="solid"/>
                    </a:lnR>
                    <a:lnB w="9525">
                      <a:solidFill>
                        <a:srgbClr val="BDCBD3"/>
                      </a:solidFill>
                      <a:prstDash val="solid"/>
                    </a:lnB>
                    <a:solidFill>
                      <a:srgbClr val="FFFFFF"/>
                    </a:solidFill>
                  </a:tcPr>
                </a:tc>
                <a:tc>
                  <a:txBody>
                    <a:bodyPr lIns="114300" tIns="114300" rIns="114300" bIns="114300"/>
                    <a:lstStyle/>
                    <a:p>
                      <a:r>
                        <a:rPr sz="1650" b="0">
                          <a:solidFill>
                            <a:srgbClr val="172B42"/>
                          </a:solidFill>
                          <a:latin typeface="Arial"/>
                          <a:ea typeface="Arial"/>
                          <a:cs typeface="Arial"/>
                        </a:rPr>
                        <a:t>Rehearse the timing and confirm presenter notes.</a:t>
                      </a:r>
                    </a:p>
                  </a:txBody>
                  <a:tcPr marL="91440" marR="91440" marT="45720" marB="45720" anchor="ctr">
                    <a:lnR w="9525">
                      <a:solidFill>
                        <a:srgbClr val="BDCBD3"/>
                      </a:solidFill>
                      <a:prstDash val="solid"/>
                    </a:lnR>
                    <a:lnB w="9525">
                      <a:solidFill>
                        <a:srgbClr val="BDCBD3"/>
                      </a:solidFill>
                      <a:prstDash val="solid"/>
                    </a:lnB>
                    <a:solidFill>
                      <a:srgbClr val="FFFFFF"/>
                    </a:solidFill>
                  </a:tcPr>
                </a:tc>
                <a:tc>
                  <a:txBody>
                    <a:bodyPr lIns="114300" tIns="114300" rIns="114300" bIns="114300"/>
                    <a:lstStyle/>
                    <a:p>
                      <a:r>
                        <a:rPr sz="1650" b="0">
                          <a:solidFill>
                            <a:srgbClr val="172B42"/>
                          </a:solidFill>
                          <a:latin typeface="Arial"/>
                          <a:ea typeface="Arial"/>
                          <a:cs typeface="Arial"/>
                        </a:rPr>
                        <a:t>To review</a:t>
                      </a:r>
                    </a:p>
                  </a:txBody>
                  <a:tcPr marL="91440" marR="91440" marT="45720" marB="45720" anchor="ctr">
                    <a:lnR w="9525">
                      <a:solidFill>
                        <a:srgbClr val="BDCBD3"/>
                      </a:solidFill>
                      <a:prstDash val="solid"/>
                    </a:lnR>
                    <a:lnB w="9525">
                      <a:solidFill>
                        <a:srgbClr val="BDCBD3"/>
                      </a:solidFill>
                      <a:prstDash val="solid"/>
                    </a:lnB>
                    <a:solidFill>
                      <a:srgbClr val="FFFFFF"/>
                    </a:solidFill>
                  </a:tcPr>
                </a:tc>
              </a:tr>
              <a:tr h="666750">
                <a:tc>
                  <a:txBody>
                    <a:bodyPr lIns="114300" tIns="114300" rIns="114300" bIns="114300"/>
                    <a:lstStyle/>
                    <a:p>
                      <a:r>
                        <a:rPr sz="1650" b="0">
                          <a:solidFill>
                            <a:srgbClr val="172B42"/>
                          </a:solidFill>
                          <a:latin typeface="Arial"/>
                          <a:ea typeface="Arial"/>
                          <a:cs typeface="Arial"/>
                        </a:rPr>
                        <a:t>Backup</a:t>
                      </a:r>
                    </a:p>
                  </a:txBody>
                  <a:tcPr marL="91440" marR="91440" marT="45720" marB="45720" anchor="ctr">
                    <a:lnL w="9525">
                      <a:solidFill>
                        <a:srgbClr val="BDCBD3"/>
                      </a:solidFill>
                      <a:prstDash val="solid"/>
                    </a:lnL>
                    <a:lnR w="9525">
                      <a:solidFill>
                        <a:srgbClr val="BDCBD3"/>
                      </a:solidFill>
                      <a:prstDash val="solid"/>
                    </a:lnR>
                    <a:lnB w="9525">
                      <a:solidFill>
                        <a:srgbClr val="BDCBD3"/>
                      </a:solidFill>
                      <a:prstDash val="solid"/>
                    </a:lnB>
                    <a:solidFill>
                      <a:srgbClr val="F7FAFB"/>
                    </a:solidFill>
                  </a:tcPr>
                </a:tc>
                <a:tc>
                  <a:txBody>
                    <a:bodyPr lIns="114300" tIns="114300" rIns="114300" bIns="114300"/>
                    <a:lstStyle/>
                    <a:p>
                      <a:r>
                        <a:rPr sz="1650" b="0">
                          <a:solidFill>
                            <a:srgbClr val="172B42"/>
                          </a:solidFill>
                          <a:latin typeface="Arial"/>
                          <a:ea typeface="Arial"/>
                          <a:cs typeface="Arial"/>
                        </a:rPr>
                        <a:t>Keep a verified PPTX and an appropriate PDF fallback.</a:t>
                      </a:r>
                    </a:p>
                  </a:txBody>
                  <a:tcPr marL="91440" marR="91440" marT="45720" marB="45720" anchor="ctr">
                    <a:lnR w="9525">
                      <a:solidFill>
                        <a:srgbClr val="BDCBD3"/>
                      </a:solidFill>
                      <a:prstDash val="solid"/>
                    </a:lnR>
                    <a:lnB w="9525">
                      <a:solidFill>
                        <a:srgbClr val="BDCBD3"/>
                      </a:solidFill>
                      <a:prstDash val="solid"/>
                    </a:lnB>
                    <a:solidFill>
                      <a:srgbClr val="F7FAFB"/>
                    </a:solidFill>
                  </a:tcPr>
                </a:tc>
                <a:tc>
                  <a:txBody>
                    <a:bodyPr lIns="114300" tIns="114300" rIns="114300" bIns="114300"/>
                    <a:lstStyle/>
                    <a:p>
                      <a:r>
                        <a:rPr sz="1650" b="0">
                          <a:solidFill>
                            <a:srgbClr val="172B42"/>
                          </a:solidFill>
                          <a:latin typeface="Arial"/>
                          <a:ea typeface="Arial"/>
                          <a:cs typeface="Arial"/>
                        </a:rPr>
                        <a:t>To review</a:t>
                      </a:r>
                    </a:p>
                  </a:txBody>
                  <a:tcPr marL="91440" marR="91440" marT="45720" marB="45720" anchor="ctr">
                    <a:lnR w="9525">
                      <a:solidFill>
                        <a:srgbClr val="BDCBD3"/>
                      </a:solidFill>
                      <a:prstDash val="solid"/>
                    </a:lnR>
                    <a:lnB w="9525">
                      <a:solidFill>
                        <a:srgbClr val="BDCBD3"/>
                      </a:solidFill>
                      <a:prstDash val="solid"/>
                    </a:lnB>
                    <a:solidFill>
                      <a:srgbClr val="F7FAFB"/>
                    </a:solidFill>
                  </a:tcPr>
                </a:tc>
              </a:tr>
            </a:tbl>
          </a:graphicData>
        </a:graphic>
      </p:graphicFrame>
    </p:spTree>
    <p:extLst>
      <p:ext uri="{BB962C8B-B14F-4D97-AF65-F5344CB8AC3E}">
        <p14:creationId xmlns:p14="http://schemas.microsoft.com/office/powerpoint/2010/main" val="168824925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2026-10-29T17:40:02.9750000Z</dcterms:created>
  <dcterms:modified xsi:type="dcterms:W3CDTF">2026-10-29T17:40:02.9750000Z</dcterms:modified>
</coreProperties>
</file>