
<file path=[Content_Types].xml><?xml version="1.0" encoding="utf-8"?>
<Types xmlns="http://schemas.openxmlformats.org/package/2006/content-types">
  <Default Extension="xml" ContentType="application/vnd.openxmlformats-package.core-properties+xml"/>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737c978486c4a42" /><Relationship Type="http://schemas.openxmlformats.org/officeDocument/2006/relationships/extended-properties" Target="/docProps/app.xml" Id="Rd140b66f219f4212" /><Relationship Type="http://schemas.openxmlformats.org/officeDocument/2006/relationships/officeDocument" Target="/ppt/presentation.xml" Id="R33a0cdfb22e94d94" /></Relationships>
</file>

<file path=ppt/presentation.xml><?xml version="1.0" encoding="utf-8"?>
<p:presentation xmlns:p="http://schemas.openxmlformats.org/presentationml/2006/main">
  <p:sldMasterIdLst>
    <p:sldMasterId xmlns:r="http://schemas.openxmlformats.org/officeDocument/2006/relationships" id="2147483648" r:id="R6f85362011fe49f9"/>
  </p:sldMasterIdLst>
  <p:notesMasterIdLst>
    <p:notesMasterId xmlns:r="http://schemas.openxmlformats.org/officeDocument/2006/relationships" r:id="R2e0ec953553d403e"/>
  </p:notesMasterIdLst>
  <p:sldIdLst>
    <p:sldId xmlns:r="http://schemas.openxmlformats.org/officeDocument/2006/relationships" id="256" r:id="R18f6ec89d1d346b4"/>
    <p:sldId xmlns:r="http://schemas.openxmlformats.org/officeDocument/2006/relationships" id="257" r:id="Rfdf457fd861c48bd"/>
    <p:sldId xmlns:r="http://schemas.openxmlformats.org/officeDocument/2006/relationships" id="258" r:id="R3ed228d4fa60492d"/>
    <p:sldId xmlns:r="http://schemas.openxmlformats.org/officeDocument/2006/relationships" id="259" r:id="Rec2783ecc8b94770"/>
    <p:sldId xmlns:r="http://schemas.openxmlformats.org/officeDocument/2006/relationships" id="260" r:id="R1cbfaaf3d7e34f1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c843599150043f4" /><Relationship Type="http://schemas.openxmlformats.org/officeDocument/2006/relationships/slideMaster" Target="/ppt/slideMasters/slideMaster1.xml" Id="R6f85362011fe49f9" /><Relationship Type="http://schemas.openxmlformats.org/officeDocument/2006/relationships/notesMaster" Target="/ppt/notesMasters/notesMaster1.xml" Id="R2e0ec953553d403e" /><Relationship Type="http://schemas.openxmlformats.org/officeDocument/2006/relationships/presProps" Target="/ppt/presProps.xml" Id="Re2a1878e750c404e" /><Relationship Type="http://schemas.openxmlformats.org/officeDocument/2006/relationships/tableStyles" Target="/ppt/tableStyles.xml" Id="R0ac4ae8018584971" /><Relationship Type="http://schemas.openxmlformats.org/officeDocument/2006/relationships/slide" Target="/ppt/slides/slide1.xml" Id="R18f6ec89d1d346b4" /><Relationship Type="http://schemas.openxmlformats.org/officeDocument/2006/relationships/slide" Target="/ppt/slides/slide2.xml" Id="Rfdf457fd861c48bd" /><Relationship Type="http://schemas.openxmlformats.org/officeDocument/2006/relationships/slide" Target="/ppt/slides/slide3.xml" Id="R3ed228d4fa60492d" /><Relationship Type="http://schemas.openxmlformats.org/officeDocument/2006/relationships/slide" Target="/ppt/slides/slide4.xml" Id="Rec2783ecc8b94770" /><Relationship Type="http://schemas.openxmlformats.org/officeDocument/2006/relationships/slide" Target="/ppt/slides/slide5.xml" Id="R1cbfaaf3d7e34f1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637496bfc51453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e55f64a6ab242a4" /><Relationship Type="http://schemas.openxmlformats.org/officeDocument/2006/relationships/notesMaster" Target="/ppt/notesMasters/notesMaster1.xml" Id="Rc0901d42e69a4bcb" /></Relationships>
</file>

<file path=ppt/notesSlides/_rels/notesSlide2.xml.rels>&#65279;<?xml version="1.0" encoding="utf-8"?><Relationships xmlns="http://schemas.openxmlformats.org/package/2006/relationships"><Relationship Type="http://schemas.openxmlformats.org/officeDocument/2006/relationships/slide" Target="/ppt/slides/slide2.xml" Id="R80b95897642a49d3" /><Relationship Type="http://schemas.openxmlformats.org/officeDocument/2006/relationships/notesMaster" Target="/ppt/notesMasters/notesMaster1.xml" Id="R00c604e3e3f64765" /></Relationships>
</file>

<file path=ppt/notesSlides/_rels/notesSlide3.xml.rels>&#65279;<?xml version="1.0" encoding="utf-8"?><Relationships xmlns="http://schemas.openxmlformats.org/package/2006/relationships"><Relationship Type="http://schemas.openxmlformats.org/officeDocument/2006/relationships/slide" Target="/ppt/slides/slide3.xml" Id="Rb77146ab0ac8437b" /><Relationship Type="http://schemas.openxmlformats.org/officeDocument/2006/relationships/notesMaster" Target="/ppt/notesMasters/notesMaster1.xml" Id="R19e9d47c75194e89" /></Relationships>
</file>

<file path=ppt/notesSlides/_rels/notesSlide4.xml.rels>&#65279;<?xml version="1.0" encoding="utf-8"?><Relationships xmlns="http://schemas.openxmlformats.org/package/2006/relationships"><Relationship Type="http://schemas.openxmlformats.org/officeDocument/2006/relationships/slide" Target="/ppt/slides/slide4.xml" Id="R66c8e272f83f4b31" /><Relationship Type="http://schemas.openxmlformats.org/officeDocument/2006/relationships/notesMaster" Target="/ppt/notesMasters/notesMaster1.xml" Id="R720da3382e694c3a" /></Relationships>
</file>

<file path=ppt/notesSlides/_rels/notesSlide5.xml.rels>&#65279;<?xml version="1.0" encoding="utf-8"?><Relationships xmlns="http://schemas.openxmlformats.org/package/2006/relationships"><Relationship Type="http://schemas.openxmlformats.org/officeDocument/2006/relationships/slide" Target="/ppt/slides/slide5.xml" Id="R83735786e99b48a3" /><Relationship Type="http://schemas.openxmlformats.org/officeDocument/2006/relationships/notesMaster" Target="/ppt/notesMasters/notesMaster1.xml" Id="Rcb1cb7be42d0460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editable template. Replace the prompts with your own content before sharing. No sample figures represent measured results.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287951c8ba449b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34b41046db6410c"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cba75c31009b45a3"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b55b7d428cc54266"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6b936e0aecab46c8"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a075e0c536a34e43"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39CD3836-FD5A-4499-A289-EF9F64FDDFE8}"/>
              </a:ext>
            </a:extLst>
          </p:cNvPr>
          <p:cNvSpPr>
            <a:spLocks xmlns:a="http://schemas.openxmlformats.org/drawingml/2006/main" noGrp="1"/>
          </p:cNvSpPr>
          <p:nvPr>
            <p:ph type="title" idx="0"/>
          </p:nvPr>
        </p:nvSpPr>
        <p:spPr>
          <a:xfrm xmlns:a="http://schemas.openxmlformats.org/drawingml/2006/main">
            <a:off x="1219200" y="2590800"/>
            <a:ext cx="9753600" cy="9906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xmlns:a="http://schemas.openxmlformats.org/drawingml/2006/main"/>
        </p:txBody>
      </p:sp>
      <p:sp>
        <p:nvSpPr>
          <p:cNvPr id="2" name="Subtitle">
            <a:extLst xmlns:a="http://schemas.openxmlformats.org/drawingml/2006/main">
              <a:ext uri="{FF2B5EF4-FFF2-40B4-BE49-F238E27FC236}">
                <a16:creationId xmlns:a16="http://schemas.microsoft.com/office/drawing/2014/main" id="{0A1647EC-876E-4646-BDFB-3F62EDFDD6E3}"/>
              </a:ext>
            </a:extLst>
          </p:cNvPr>
          <p:cNvSpPr>
            <a:spLocks xmlns:a="http://schemas.openxmlformats.org/drawingml/2006/main" noGrp="1"/>
          </p:cNvSpPr>
          <p:nvPr>
            <p:ph type="subTitle" idx="1"/>
          </p:nvPr>
        </p:nvSpPr>
        <p:spPr>
          <a:xfrm xmlns:a="http://schemas.openxmlformats.org/drawingml/2006/main">
            <a:off x="1828800" y="3771900"/>
            <a:ext cx="8534400" cy="762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xmlns:a="http://schemas.openxmlformats.org/drawingml/2006/main"/>
        </p:txBody>
      </p:sp>
    </p:spTree>
  </p:cSld>
</p:sldLayout>
</file>

<file path=ppt/slideLayouts/slideLayout2.xml><?xml version="1.0" encoding="utf-8"?>
<p:sldLayout xmlns:p="http://schemas.openxmlformats.org/presentationml/2006/main">
  <p:cSld name="Section Header">
    <p:spTree>
      <p:nvGrpSpPr>
        <p:cNvPr id="1" name=""/>
        <p:cNvGrpSpPr/>
        <p:nvPr/>
      </p:nvGrpSpPr>
      <p:grpSpPr>
        <a:xfrm xmlns:a="http://schemas.openxmlformats.org/drawingml/2006/main"/>
      </p:grpSpPr>
      <p:sp>
        <p:nvSpPr>
          <p:cNvPr id="2" name="Section title">
            <a:extLst xmlns:a="http://schemas.openxmlformats.org/drawingml/2006/main">
              <a:ext uri="{FF2B5EF4-FFF2-40B4-BE49-F238E27FC236}">
                <a16:creationId xmlns:a16="http://schemas.microsoft.com/office/drawing/2014/main" id="{FD649320-FA12-44E2-85B1-7BCFAAB82750}"/>
              </a:ext>
            </a:extLst>
          </p:cNvPr>
          <p:cNvSpPr>
            <a:spLocks xmlns:a="http://schemas.openxmlformats.org/drawingml/2006/main" noGrp="1"/>
          </p:cNvSpPr>
          <p:nvPr>
            <p:ph type="title" idx="0"/>
          </p:nvPr>
        </p:nvSpPr>
        <p:spPr>
          <a:xfrm xmlns:a="http://schemas.openxmlformats.org/drawingml/2006/main">
            <a:off x="1219200" y="2857500"/>
            <a:ext cx="9753600" cy="1143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xmlns:a="http://schemas.openxmlformats.org/drawingml/2006/main"/>
        </p:txBody>
      </p:sp>
    </p:spTree>
  </p:cSld>
</p:sldLayout>
</file>

<file path=ppt/slideLayouts/slideLayout3.xml><?xml version="1.0" encoding="utf-8"?>
<p:sldLayout xmlns:p="http://schemas.openxmlformats.org/presentationml/2006/main">
  <p:cSld name="Title and Body">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BAC0DCB1-70B9-49CD-87F4-EE18D3F9F6EC}"/>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Body">
            <a:extLst xmlns:a="http://schemas.openxmlformats.org/drawingml/2006/main">
              <a:ext uri="{FF2B5EF4-FFF2-40B4-BE49-F238E27FC236}">
                <a16:creationId xmlns:a16="http://schemas.microsoft.com/office/drawing/2014/main" id="{9D36A8EF-9E33-48A3-A29B-E8DFA125381F}"/>
              </a:ext>
            </a:extLst>
          </p:cNvPr>
          <p:cNvSpPr>
            <a:spLocks xmlns:a="http://schemas.openxmlformats.org/drawingml/2006/main" noGrp="1"/>
          </p:cNvSpPr>
          <p:nvPr>
            <p:ph type="body" idx="1"/>
          </p:nvPr>
        </p:nvSpPr>
        <p:spPr>
          <a:xfrm xmlns:a="http://schemas.openxmlformats.org/drawingml/2006/main">
            <a:off x="685800" y="1905000"/>
            <a:ext cx="108204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4.xml><?xml version="1.0" encoding="utf-8"?>
<p:sldLayout xmlns:p="http://schemas.openxmlformats.org/presentationml/2006/main">
  <p:cSld name="Title and Two Column">
    <p:spTree>
      <p:nvGrpSpPr>
        <p:cNvPr id="1" name=""/>
        <p:cNvGrpSpPr/>
        <p:nvPr/>
      </p:nvGrpSpPr>
      <p:grpSpPr>
        <a:xfrm xmlns:a="http://schemas.openxmlformats.org/drawingml/2006/main"/>
      </p:grpSpPr>
      <p:sp>
        <p:nvSpPr>
          <p:cNvPr id="4" name="Title">
            <a:extLst xmlns:a="http://schemas.openxmlformats.org/drawingml/2006/main">
              <a:ext uri="{FF2B5EF4-FFF2-40B4-BE49-F238E27FC236}">
                <a16:creationId xmlns:a16="http://schemas.microsoft.com/office/drawing/2014/main" id="{8E266A31-1411-4D10-9076-E3471583801A}"/>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7737F6EC-3A72-4680-B596-D01C5A1334B7}"/>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
        <p:nvSpPr>
          <p:cNvPr id="3" name="Right column">
            <a:extLst xmlns:a="http://schemas.openxmlformats.org/drawingml/2006/main">
              <a:ext uri="{FF2B5EF4-FFF2-40B4-BE49-F238E27FC236}">
                <a16:creationId xmlns:a16="http://schemas.microsoft.com/office/drawing/2014/main" id="{779A0473-6576-445A-BADD-5F60A592463E}"/>
              </a:ext>
            </a:extLst>
          </p:cNvPr>
          <p:cNvSpPr>
            <a:spLocks xmlns:a="http://schemas.openxmlformats.org/drawingml/2006/main" noGrp="1"/>
          </p:cNvSpPr>
          <p:nvPr>
            <p:ph type="body" idx="2"/>
          </p:nvPr>
        </p:nvSpPr>
        <p:spPr>
          <a:xfrm xmlns:a="http://schemas.openxmlformats.org/drawingml/2006/main">
            <a:off x="64770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Tree>
  </p:cSld>
</p:sldLayout>
</file>

<file path=ppt/slideLayouts/slideLayout5.xml><?xml version="1.0" encoding="utf-8"?>
<p:sldLayout xmlns:p="http://schemas.openxmlformats.org/presentationml/2006/main">
  <p:cSld name="Title and One Column">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AD8C88DD-91F1-4BCD-9378-038C4F51EB32}"/>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7AC3F3BA-3C11-4D5C-A15B-9505BA02E1D1}"/>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6.xml><?xml version="1.0" encoding="utf-8"?>
<p:sldLayout xmlns:p="http://schemas.openxmlformats.org/presentationml/2006/main" type="blank">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aa7d5c4407a4582" /><Relationship Type="http://schemas.openxmlformats.org/officeDocument/2006/relationships/slideLayout" Target="/ppt/slideLayouts/slideLayout1.xml" Id="R6d9d8f239f6d4182" /><Relationship Type="http://schemas.openxmlformats.org/officeDocument/2006/relationships/slideLayout" Target="/ppt/slideLayouts/slideLayout2.xml" Id="R360b688999a44d56" /><Relationship Type="http://schemas.openxmlformats.org/officeDocument/2006/relationships/slideLayout" Target="/ppt/slideLayouts/slideLayout3.xml" Id="R3f713f26bade4614" /><Relationship Type="http://schemas.openxmlformats.org/officeDocument/2006/relationships/slideLayout" Target="/ppt/slideLayouts/slideLayout4.xml" Id="R55583c87f9e14c78" /><Relationship Type="http://schemas.openxmlformats.org/officeDocument/2006/relationships/slideLayout" Target="/ppt/slideLayouts/slideLayout5.xml" Id="R9b2db16a6b324641" /><Relationship Type="http://schemas.openxmlformats.org/officeDocument/2006/relationships/slideLayout" Target="/ppt/slideLayouts/slideLayout6.xml" Id="R56a6091db99040f2"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d9d8f239f6d4182"/>
    <p:sldLayoutId xmlns:r="http://schemas.openxmlformats.org/officeDocument/2006/relationships" id="2147483650" r:id="R360b688999a44d56"/>
    <p:sldLayoutId xmlns:r="http://schemas.openxmlformats.org/officeDocument/2006/relationships" id="2147483651" r:id="R3f713f26bade4614"/>
    <p:sldLayoutId xmlns:r="http://schemas.openxmlformats.org/officeDocument/2006/relationships" id="2147483652" r:id="R55583c87f9e14c78"/>
    <p:sldLayoutId xmlns:r="http://schemas.openxmlformats.org/officeDocument/2006/relationships" id="2147483653" r:id="R9b2db16a6b324641"/>
    <p:sldLayoutId xmlns:r="http://schemas.openxmlformats.org/officeDocument/2006/relationships" id="2147483654" r:id="R56a6091db99040f2"/>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6.xml" Id="R517b06e348264dff" /><Relationship Type="http://schemas.openxmlformats.org/officeDocument/2006/relationships/notesSlide" Target="/ppt/notesSlides/notesSlide1.xml" Id="R42956125024848ee" /></Relationships>
</file>

<file path=ppt/slides/_rels/slide2.xml.rels>&#65279;<?xml version="1.0" encoding="utf-8"?><Relationships xmlns="http://schemas.openxmlformats.org/package/2006/relationships"><Relationship Type="http://schemas.openxmlformats.org/officeDocument/2006/relationships/slideLayout" Target="/ppt/slideLayouts/slideLayout6.xml" Id="Rc9ee864b38f0482f" /><Relationship Type="http://schemas.openxmlformats.org/officeDocument/2006/relationships/notesSlide" Target="/ppt/notesSlides/notesSlide2.xml" Id="Reb77bf9cc59d4a66" /></Relationships>
</file>

<file path=ppt/slides/_rels/slide3.xml.rels>&#65279;<?xml version="1.0" encoding="utf-8"?><Relationships xmlns="http://schemas.openxmlformats.org/package/2006/relationships"><Relationship Type="http://schemas.openxmlformats.org/officeDocument/2006/relationships/slideLayout" Target="/ppt/slideLayouts/slideLayout6.xml" Id="Rdb72c8b1aca54121" /><Relationship Type="http://schemas.openxmlformats.org/officeDocument/2006/relationships/notesSlide" Target="/ppt/notesSlides/notesSlide3.xml" Id="R7a394210ada747a6" /></Relationships>
</file>

<file path=ppt/slides/_rels/slide4.xml.rels>&#65279;<?xml version="1.0" encoding="utf-8"?><Relationships xmlns="http://schemas.openxmlformats.org/package/2006/relationships"><Relationship Type="http://schemas.openxmlformats.org/officeDocument/2006/relationships/slideLayout" Target="/ppt/slideLayouts/slideLayout6.xml" Id="Rb0ad6100ae9448cd" /><Relationship Type="http://schemas.openxmlformats.org/officeDocument/2006/relationships/notesSlide" Target="/ppt/notesSlides/notesSlide4.xml" Id="R4bfba717151843b9" /></Relationships>
</file>

<file path=ppt/slides/_rels/slide5.xml.rels>&#65279;<?xml version="1.0" encoding="utf-8"?><Relationships xmlns="http://schemas.openxmlformats.org/package/2006/relationships"><Relationship Type="http://schemas.openxmlformats.org/officeDocument/2006/relationships/slideLayout" Target="/ppt/slideLayouts/slideLayout6.xml" Id="Rfba50ef9e2a049c5" /><Relationship Type="http://schemas.openxmlformats.org/officeDocument/2006/relationships/notesSlide" Target="/ppt/notesSlides/notesSlide5.xml" Id="Rbcffa3346af24ca8" /></Relationships>
</file>

<file path=ppt/slides/slide1.xml><?xml version="1.0" encoding="utf-8"?>
<p:sld xmlns:p="http://schemas.openxmlformats.org/presentationml/2006/main">
  <p:cSld>
    <p:bg>
      <p:bgPr>
        <a:solidFill xmlns:a="http://schemas.openxmlformats.org/drawingml/2006/main">
          <a:srgbClr val="17384B"/>
        </a:solidFill>
      </p:bgPr>
    </p:bg>
    <p:spTree>
      <p:nvGrpSpPr>
        <p:cNvPr id="1" name=""/>
        <p:cNvGrpSpPr/>
        <p:nvPr/>
      </p:nvGrpSpPr>
      <p:grpSpPr>
        <a:xfrm xmlns:a="http://schemas.openxmlformats.org/drawingml/2006/main"/>
      </p:grpSpPr>
      <p:sp>
        <p:nvSpPr>
          <p:cNvPr id="4" name="Presentation Starter">
            <a:extLst xmlns:a="http://schemas.openxmlformats.org/drawingml/2006/main">
              <a:ext uri="{FF2B5EF4-FFF2-40B4-BE49-F238E27FC236}">
                <a16:creationId xmlns:a16="http://schemas.microsoft.com/office/drawing/2014/main" id="{6882D59E-799E-4664-9C93-A056454BD822}"/>
              </a:ext>
            </a:extLst>
          </p:cNvPr>
          <p:cNvSpPr>
            <a:spLocks xmlns:a="http://schemas.openxmlformats.org/drawingml/2006/main" noGrp="1"/>
          </p:cNvSpPr>
          <p:nvPr/>
        </p:nvSpPr>
        <p:spPr>
          <a:xfrm xmlns:a="http://schemas.openxmlformats.org/drawingml/2006/main">
            <a:off x="723900" y="1695450"/>
            <a:ext cx="10572750" cy="1809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4500" b="1">
                <a:solidFill>
                  <a:srgbClr val="FFFFFF"/>
                </a:solidFill>
                <a:latin typeface="Arial"/>
                <a:ea typeface="Arial"/>
                <a:cs typeface="Arial"/>
              </a:defRPr>
            </a:defPPr>
            <a:lvl1pPr algn="l">
              <a:defRPr sz="4500" b="1">
                <a:solidFill>
                  <a:srgbClr val="FFFFFF"/>
                </a:solidFill>
                <a:latin typeface="Arial"/>
                <a:ea typeface="Arial"/>
                <a:cs typeface="Arial"/>
              </a:defRPr>
            </a:lvl1pPr>
            <a:lvl2pPr algn="l">
              <a:defRPr sz="4500" b="1">
                <a:solidFill>
                  <a:srgbClr val="FFFFFF"/>
                </a:solidFill>
                <a:latin typeface="Arial"/>
                <a:ea typeface="Arial"/>
                <a:cs typeface="Arial"/>
              </a:defRPr>
            </a:lvl2pPr>
            <a:lvl3pPr algn="l">
              <a:defRPr sz="4500" b="1">
                <a:solidFill>
                  <a:srgbClr val="FFFFFF"/>
                </a:solidFill>
                <a:latin typeface="Arial"/>
                <a:ea typeface="Arial"/>
                <a:cs typeface="Arial"/>
              </a:defRPr>
            </a:lvl3pPr>
            <a:lvl4pPr algn="l">
              <a:defRPr sz="4500" b="1">
                <a:solidFill>
                  <a:srgbClr val="FFFFFF"/>
                </a:solidFill>
                <a:latin typeface="Arial"/>
                <a:ea typeface="Arial"/>
                <a:cs typeface="Arial"/>
              </a:defRPr>
            </a:lvl4pPr>
            <a:lvl5pPr algn="l">
              <a:defRPr sz="4500" b="1">
                <a:solidFill>
                  <a:srgbClr val="FFFFFF"/>
                </a:solidFill>
                <a:latin typeface="Arial"/>
                <a:ea typeface="Arial"/>
                <a:cs typeface="Arial"/>
              </a:defRPr>
            </a:lvl5pPr>
            <a:lvl6pPr algn="l">
              <a:defRPr sz="4500" b="1">
                <a:solidFill>
                  <a:srgbClr val="FFFFFF"/>
                </a:solidFill>
                <a:latin typeface="Arial"/>
                <a:ea typeface="Arial"/>
                <a:cs typeface="Arial"/>
              </a:defRPr>
            </a:lvl6pPr>
            <a:lvl7pPr algn="l">
              <a:defRPr sz="4500" b="1">
                <a:solidFill>
                  <a:srgbClr val="FFFFFF"/>
                </a:solidFill>
                <a:latin typeface="Arial"/>
                <a:ea typeface="Arial"/>
                <a:cs typeface="Arial"/>
              </a:defRPr>
            </a:lvl7pPr>
            <a:lvl8pPr algn="l">
              <a:defRPr sz="4500" b="1">
                <a:solidFill>
                  <a:srgbClr val="FFFFFF"/>
                </a:solidFill>
                <a:latin typeface="Arial"/>
                <a:ea typeface="Arial"/>
                <a:cs typeface="Arial"/>
              </a:defRPr>
            </a:lvl8pPr>
            <a:lvl9pPr algn="l">
              <a:defRPr sz="4500" b="1">
                <a:solidFill>
                  <a:srgbClr val="FFFFFF"/>
                </a:solidFill>
                <a:latin typeface="Arial"/>
                <a:ea typeface="Arial"/>
                <a:cs typeface="Arial"/>
              </a:defRPr>
            </a:lvl9pPr>
          </a:lstStyle>
          <a:p xmlns:a="http://schemas.openxmlformats.org/drawingml/2006/main">
            <a:pPr algn="l">
              <a:defRPr sz="4500" b="1">
                <a:solidFill>
                  <a:srgbClr val="FFFFFF"/>
                </a:solidFill>
                <a:latin typeface="Arial"/>
                <a:ea typeface="Arial"/>
                <a:cs typeface="Arial"/>
              </a:defRPr>
            </a:pPr>
            <a:r>
              <a:rPr sz="4500" b="1">
                <a:solidFill>
                  <a:srgbClr val="FFFFFF"/>
                </a:solidFill>
                <a:latin typeface="Arial"/>
                <a:ea typeface="Arial"/>
                <a:cs typeface="Arial"/>
              </a:rPr>
              <a:t>Presentation Starter</a:t>
            </a:r>
          </a:p>
        </p:txBody>
      </p:sp>
      <p:sp>
        <p:nvSpPr>
          <p:cNvPr id="2" name="Build a presentation in WPS Presentation from">
            <a:extLst xmlns:a="http://schemas.openxmlformats.org/drawingml/2006/main">
              <a:ext uri="{FF2B5EF4-FFF2-40B4-BE49-F238E27FC236}">
                <a16:creationId xmlns:a16="http://schemas.microsoft.com/office/drawing/2014/main" id="{3D3C314C-2B9F-47EF-B699-569A0E7242D8}"/>
              </a:ext>
            </a:extLst>
          </p:cNvPr>
          <p:cNvSpPr>
            <a:spLocks xmlns:a="http://schemas.openxmlformats.org/drawingml/2006/main" noGrp="1"/>
          </p:cNvSpPr>
          <p:nvPr/>
        </p:nvSpPr>
        <p:spPr>
          <a:xfrm xmlns:a="http://schemas.openxmlformats.org/drawingml/2006/main">
            <a:off x="762000" y="3952875"/>
            <a:ext cx="10001250" cy="1190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100" b="0">
                <a:solidFill>
                  <a:srgbClr val="D9E6EB"/>
                </a:solidFill>
                <a:latin typeface="Arial"/>
                <a:ea typeface="Arial"/>
                <a:cs typeface="Arial"/>
              </a:defRPr>
            </a:defPPr>
            <a:lvl1pPr algn="l">
              <a:defRPr sz="2100" b="0">
                <a:solidFill>
                  <a:srgbClr val="D9E6EB"/>
                </a:solidFill>
                <a:latin typeface="Arial"/>
                <a:ea typeface="Arial"/>
                <a:cs typeface="Arial"/>
              </a:defRPr>
            </a:lvl1pPr>
            <a:lvl2pPr algn="l">
              <a:defRPr sz="2100" b="0">
                <a:solidFill>
                  <a:srgbClr val="D9E6EB"/>
                </a:solidFill>
                <a:latin typeface="Arial"/>
                <a:ea typeface="Arial"/>
                <a:cs typeface="Arial"/>
              </a:defRPr>
            </a:lvl2pPr>
            <a:lvl3pPr algn="l">
              <a:defRPr sz="2100" b="0">
                <a:solidFill>
                  <a:srgbClr val="D9E6EB"/>
                </a:solidFill>
                <a:latin typeface="Arial"/>
                <a:ea typeface="Arial"/>
                <a:cs typeface="Arial"/>
              </a:defRPr>
            </a:lvl3pPr>
            <a:lvl4pPr algn="l">
              <a:defRPr sz="2100" b="0">
                <a:solidFill>
                  <a:srgbClr val="D9E6EB"/>
                </a:solidFill>
                <a:latin typeface="Arial"/>
                <a:ea typeface="Arial"/>
                <a:cs typeface="Arial"/>
              </a:defRPr>
            </a:lvl4pPr>
            <a:lvl5pPr algn="l">
              <a:defRPr sz="2100" b="0">
                <a:solidFill>
                  <a:srgbClr val="D9E6EB"/>
                </a:solidFill>
                <a:latin typeface="Arial"/>
                <a:ea typeface="Arial"/>
                <a:cs typeface="Arial"/>
              </a:defRPr>
            </a:lvl5pPr>
            <a:lvl6pPr algn="l">
              <a:defRPr sz="2100" b="0">
                <a:solidFill>
                  <a:srgbClr val="D9E6EB"/>
                </a:solidFill>
                <a:latin typeface="Arial"/>
                <a:ea typeface="Arial"/>
                <a:cs typeface="Arial"/>
              </a:defRPr>
            </a:lvl6pPr>
            <a:lvl7pPr algn="l">
              <a:defRPr sz="2100" b="0">
                <a:solidFill>
                  <a:srgbClr val="D9E6EB"/>
                </a:solidFill>
                <a:latin typeface="Arial"/>
                <a:ea typeface="Arial"/>
                <a:cs typeface="Arial"/>
              </a:defRPr>
            </a:lvl7pPr>
            <a:lvl8pPr algn="l">
              <a:defRPr sz="2100" b="0">
                <a:solidFill>
                  <a:srgbClr val="D9E6EB"/>
                </a:solidFill>
                <a:latin typeface="Arial"/>
                <a:ea typeface="Arial"/>
                <a:cs typeface="Arial"/>
              </a:defRPr>
            </a:lvl8pPr>
            <a:lvl9pPr algn="l">
              <a:defRPr sz="2100" b="0">
                <a:solidFill>
                  <a:srgbClr val="D9E6EB"/>
                </a:solidFill>
                <a:latin typeface="Arial"/>
                <a:ea typeface="Arial"/>
                <a:cs typeface="Arial"/>
              </a:defRPr>
            </a:lvl9pPr>
          </a:lstStyle>
          <a:p xmlns:a="http://schemas.openxmlformats.org/drawingml/2006/main">
            <a:pPr algn="l">
              <a:defRPr sz="2100" b="0">
                <a:solidFill>
                  <a:srgbClr val="D9E6EB"/>
                </a:solidFill>
                <a:latin typeface="Arial"/>
                <a:ea typeface="Arial"/>
                <a:cs typeface="Arial"/>
              </a:defRPr>
            </a:pPr>
            <a:r>
              <a:rPr sz="2100" b="0">
                <a:solidFill>
                  <a:srgbClr val="D9E6EB"/>
                </a:solidFill>
                <a:latin typeface="Arial"/>
                <a:ea typeface="Arial"/>
                <a:cs typeface="Arial"/>
              </a:rPr>
              <a:t>Build a presentation in WPS Presentation from an original starter, then edit its text, layout and supporting material.</a:t>
            </a:r>
          </a:p>
        </p:txBody>
      </p:sp>
      <p:sp>
        <p:nvSpPr>
          <p:cNvPr id="3" name="English editable presentation starter">
            <a:extLst xmlns:a="http://schemas.openxmlformats.org/drawingml/2006/main">
              <a:ext uri="{FF2B5EF4-FFF2-40B4-BE49-F238E27FC236}">
                <a16:creationId xmlns:a16="http://schemas.microsoft.com/office/drawing/2014/main" id="{E7FFA3D9-38D6-4C81-AB9A-57EAD42EE368}"/>
              </a:ext>
            </a:extLst>
          </p:cNvPr>
          <p:cNvSpPr>
            <a:spLocks xmlns:a="http://schemas.openxmlformats.org/drawingml/2006/main" noGrp="1"/>
          </p:cNvSpPr>
          <p:nvPr/>
        </p:nvSpPr>
        <p:spPr>
          <a:xfrm xmlns:a="http://schemas.openxmlformats.org/drawingml/2006/main">
            <a:off x="762000" y="6143625"/>
            <a:ext cx="102870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425" b="0">
                <a:solidFill>
                  <a:srgbClr val="D9E6EB"/>
                </a:solidFill>
                <a:latin typeface="Arial"/>
                <a:ea typeface="Arial"/>
                <a:cs typeface="Arial"/>
              </a:defRPr>
            </a:defPPr>
            <a:lvl1pPr algn="l">
              <a:defRPr sz="1425" b="0">
                <a:solidFill>
                  <a:srgbClr val="D9E6EB"/>
                </a:solidFill>
                <a:latin typeface="Arial"/>
                <a:ea typeface="Arial"/>
                <a:cs typeface="Arial"/>
              </a:defRPr>
            </a:lvl1pPr>
            <a:lvl2pPr algn="l">
              <a:defRPr sz="1425" b="0">
                <a:solidFill>
                  <a:srgbClr val="D9E6EB"/>
                </a:solidFill>
                <a:latin typeface="Arial"/>
                <a:ea typeface="Arial"/>
                <a:cs typeface="Arial"/>
              </a:defRPr>
            </a:lvl2pPr>
            <a:lvl3pPr algn="l">
              <a:defRPr sz="1425" b="0">
                <a:solidFill>
                  <a:srgbClr val="D9E6EB"/>
                </a:solidFill>
                <a:latin typeface="Arial"/>
                <a:ea typeface="Arial"/>
                <a:cs typeface="Arial"/>
              </a:defRPr>
            </a:lvl3pPr>
            <a:lvl4pPr algn="l">
              <a:defRPr sz="1425" b="0">
                <a:solidFill>
                  <a:srgbClr val="D9E6EB"/>
                </a:solidFill>
                <a:latin typeface="Arial"/>
                <a:ea typeface="Arial"/>
                <a:cs typeface="Arial"/>
              </a:defRPr>
            </a:lvl4pPr>
            <a:lvl5pPr algn="l">
              <a:defRPr sz="1425" b="0">
                <a:solidFill>
                  <a:srgbClr val="D9E6EB"/>
                </a:solidFill>
                <a:latin typeface="Arial"/>
                <a:ea typeface="Arial"/>
                <a:cs typeface="Arial"/>
              </a:defRPr>
            </a:lvl5pPr>
            <a:lvl6pPr algn="l">
              <a:defRPr sz="1425" b="0">
                <a:solidFill>
                  <a:srgbClr val="D9E6EB"/>
                </a:solidFill>
                <a:latin typeface="Arial"/>
                <a:ea typeface="Arial"/>
                <a:cs typeface="Arial"/>
              </a:defRPr>
            </a:lvl6pPr>
            <a:lvl7pPr algn="l">
              <a:defRPr sz="1425" b="0">
                <a:solidFill>
                  <a:srgbClr val="D9E6EB"/>
                </a:solidFill>
                <a:latin typeface="Arial"/>
                <a:ea typeface="Arial"/>
                <a:cs typeface="Arial"/>
              </a:defRPr>
            </a:lvl7pPr>
            <a:lvl8pPr algn="l">
              <a:defRPr sz="1425" b="0">
                <a:solidFill>
                  <a:srgbClr val="D9E6EB"/>
                </a:solidFill>
                <a:latin typeface="Arial"/>
                <a:ea typeface="Arial"/>
                <a:cs typeface="Arial"/>
              </a:defRPr>
            </a:lvl8pPr>
            <a:lvl9pPr algn="l">
              <a:defRPr sz="1425" b="0">
                <a:solidFill>
                  <a:srgbClr val="D9E6EB"/>
                </a:solidFill>
                <a:latin typeface="Arial"/>
                <a:ea typeface="Arial"/>
                <a:cs typeface="Arial"/>
              </a:defRPr>
            </a:lvl9pPr>
          </a:lstStyle>
          <a:p xmlns:a="http://schemas.openxmlformats.org/drawingml/2006/main">
            <a:pPr algn="l">
              <a:defRPr sz="1425" b="0">
                <a:solidFill>
                  <a:srgbClr val="D9E6EB"/>
                </a:solidFill>
                <a:latin typeface="Arial"/>
                <a:ea typeface="Arial"/>
                <a:cs typeface="Arial"/>
              </a:defRPr>
            </a:pPr>
            <a:r>
              <a:rPr sz="1425" b="0">
                <a:solidFill>
                  <a:srgbClr val="D9E6EB"/>
                </a:solidFill>
                <a:latin typeface="Arial"/>
                <a:ea typeface="Arial"/>
                <a:cs typeface="Arial"/>
              </a:rPr>
              <a:t>English editable presentation starter</a:t>
            </a:r>
          </a:p>
        </p:txBody>
      </p:sp>
    </p:spTree>
    <p:extLst>
      <p:ext uri="{BB962C8B-B14F-4D97-AF65-F5344CB8AC3E}">
        <p14:creationId xmlns:p14="http://schemas.microsoft.com/office/powerpoint/2010/main" val="10950064"/>
      </p:ext>
    </p:extLst>
  </p:cSld>
</p:sld>
</file>

<file path=ppt/slides/slide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Topic">
            <a:extLst xmlns:a="http://schemas.openxmlformats.org/drawingml/2006/main">
              <a:ext uri="{FF2B5EF4-FFF2-40B4-BE49-F238E27FC236}">
                <a16:creationId xmlns:a16="http://schemas.microsoft.com/office/drawing/2014/main" id="{08B11A1A-483F-4856-91B0-A1DDF67CDCB7}"/>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Topic</a:t>
            </a:r>
          </a:p>
        </p:txBody>
      </p:sp>
      <p:sp>
        <p:nvSpPr>
          <p:cNvPr id="2" name="State the subject and the audience question.">
            <a:extLst xmlns:a="http://schemas.openxmlformats.org/drawingml/2006/main">
              <a:ext uri="{FF2B5EF4-FFF2-40B4-BE49-F238E27FC236}">
                <a16:creationId xmlns:a16="http://schemas.microsoft.com/office/drawing/2014/main" id="{86DFEBC5-354C-4105-9040-417B0EAD285C}"/>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State the subject and the audience question.</a:t>
            </a:r>
          </a:p>
        </p:txBody>
      </p:sp>
      <p:sp>
        <p:nvSpPr>
          <p:cNvPr id="3" name="English editable starter. Replace prompts wit">
            <a:extLst xmlns:a="http://schemas.openxmlformats.org/drawingml/2006/main">
              <a:ext uri="{FF2B5EF4-FFF2-40B4-BE49-F238E27FC236}">
                <a16:creationId xmlns:a16="http://schemas.microsoft.com/office/drawing/2014/main" id="{59CF6269-A5CA-4B55-A615-AD97B7EDF8C1}"/>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BD792F47-309B-4660-B580-214D27E8F164}"/>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E6555697-6459-42AF-8F96-B86BE3BADE0E}"/>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21B2D913-2883-4D18-9A65-E12ED8BDB70B}"/>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EB8FBD1C-C178-4273-A6C8-3ECD9D2A8297}"/>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381669244"/>
      </p:ext>
    </p:extLst>
  </p:cSld>
</p:sld>
</file>

<file path=ppt/slides/slide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Structure">
            <a:extLst xmlns:a="http://schemas.openxmlformats.org/drawingml/2006/main">
              <a:ext uri="{FF2B5EF4-FFF2-40B4-BE49-F238E27FC236}">
                <a16:creationId xmlns:a16="http://schemas.microsoft.com/office/drawing/2014/main" id="{24AFF5A2-AF36-4F1E-98DD-DBD25D2910A7}"/>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Structure</a:t>
            </a:r>
          </a:p>
        </p:txBody>
      </p:sp>
      <p:sp>
        <p:nvSpPr>
          <p:cNvPr id="2" name="Choose the order that answers the question.">
            <a:extLst xmlns:a="http://schemas.openxmlformats.org/drawingml/2006/main">
              <a:ext uri="{FF2B5EF4-FFF2-40B4-BE49-F238E27FC236}">
                <a16:creationId xmlns:a16="http://schemas.microsoft.com/office/drawing/2014/main" id="{970549CD-9560-4BAA-9934-C15E371235D4}"/>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Choose the order that answers the question.</a:t>
            </a:r>
          </a:p>
        </p:txBody>
      </p:sp>
      <p:sp>
        <p:nvSpPr>
          <p:cNvPr id="3" name="English editable starter. Replace prompts wit">
            <a:extLst xmlns:a="http://schemas.openxmlformats.org/drawingml/2006/main">
              <a:ext uri="{FF2B5EF4-FFF2-40B4-BE49-F238E27FC236}">
                <a16:creationId xmlns:a16="http://schemas.microsoft.com/office/drawing/2014/main" id="{00F541F0-6350-4F11-B3C7-3723474F825B}"/>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B3ABB0FE-6E0E-49DA-BD6E-82C44D163274}"/>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C8C803BB-8171-422C-AAA4-15C335A63CDE}"/>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95E36C08-480B-4ED1-A28F-BAD2A5D02BB4}"/>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0DBA6ADE-7F17-4BC0-90F8-C18DAE446504}"/>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918526272"/>
      </p:ext>
    </p:extLst>
  </p:cSld>
</p:sld>
</file>

<file path=ppt/slides/slide4.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Evidence">
            <a:extLst xmlns:a="http://schemas.openxmlformats.org/drawingml/2006/main">
              <a:ext uri="{FF2B5EF4-FFF2-40B4-BE49-F238E27FC236}">
                <a16:creationId xmlns:a16="http://schemas.microsoft.com/office/drawing/2014/main" id="{CD9D902B-0E3A-4AA5-998E-C6C90A6C4D50}"/>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Evidence</a:t>
            </a:r>
          </a:p>
        </p:txBody>
      </p:sp>
      <p:sp>
        <p:nvSpPr>
          <p:cNvPr id="2" name="Add your own figures, examples and source not">
            <a:extLst xmlns:a="http://schemas.openxmlformats.org/drawingml/2006/main">
              <a:ext uri="{FF2B5EF4-FFF2-40B4-BE49-F238E27FC236}">
                <a16:creationId xmlns:a16="http://schemas.microsoft.com/office/drawing/2014/main" id="{D6E77E80-2E87-44AD-8945-15F4E7B5D7D8}"/>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Add your own figures, examples and source notes.</a:t>
            </a:r>
          </a:p>
        </p:txBody>
      </p:sp>
      <p:sp>
        <p:nvSpPr>
          <p:cNvPr id="3" name="English editable starter. Replace prompts wit">
            <a:extLst xmlns:a="http://schemas.openxmlformats.org/drawingml/2006/main">
              <a:ext uri="{FF2B5EF4-FFF2-40B4-BE49-F238E27FC236}">
                <a16:creationId xmlns:a16="http://schemas.microsoft.com/office/drawing/2014/main" id="{6E7AF06C-F7D7-41A4-AC51-5F73A360D941}"/>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6AF895CE-508F-42FA-9853-F0ECDF6FFF01}"/>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6ABA429F-4D05-4A78-BA17-F1F35D51F950}"/>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2CBF899C-1A99-4E06-A82B-0E2EF09AC8D9}"/>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3304EA26-9860-44E4-9F13-54AE7AE74533}"/>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1216998864"/>
      </p:ext>
    </p:extLst>
  </p:cSld>
</p:sld>
</file>

<file path=ppt/slides/slide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Close">
            <a:extLst xmlns:a="http://schemas.openxmlformats.org/drawingml/2006/main">
              <a:ext uri="{FF2B5EF4-FFF2-40B4-BE49-F238E27FC236}">
                <a16:creationId xmlns:a16="http://schemas.microsoft.com/office/drawing/2014/main" id="{3BBE786E-0AF7-4173-B7AB-02543B2A6825}"/>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Close</a:t>
            </a:r>
          </a:p>
        </p:txBody>
      </p:sp>
      <p:sp>
        <p:nvSpPr>
          <p:cNvPr id="2" name="Summarize the supported conclusion and next a">
            <a:extLst xmlns:a="http://schemas.openxmlformats.org/drawingml/2006/main">
              <a:ext uri="{FF2B5EF4-FFF2-40B4-BE49-F238E27FC236}">
                <a16:creationId xmlns:a16="http://schemas.microsoft.com/office/drawing/2014/main" id="{2452BA55-381E-4538-A7C2-7B27EBAB2F58}"/>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Summarize the supported conclusion and next action.</a:t>
            </a:r>
          </a:p>
        </p:txBody>
      </p:sp>
      <p:sp>
        <p:nvSpPr>
          <p:cNvPr id="3" name="English editable starter. Replace prompts wit">
            <a:extLst xmlns:a="http://schemas.openxmlformats.org/drawingml/2006/main">
              <a:ext uri="{FF2B5EF4-FFF2-40B4-BE49-F238E27FC236}">
                <a16:creationId xmlns:a16="http://schemas.microsoft.com/office/drawing/2014/main" id="{9A1E52B7-0BFB-4CBF-8203-179D4A0FCD28}"/>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950E08A1-8FAF-4D34-AABA-08D115EB288F}"/>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0BB08918-AD6A-45CA-8E3C-7C9F454C9D0E}"/>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83B781E9-5AC7-4BA8-AC85-BABDC8FDAB9A}"/>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FF81E9DE-C008-43E1-998B-BBFF5F552962}"/>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1981469455"/>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2026-10-29T17:46:28.9140000Z</dcterms:created>
  <dcterms:modified xsi:type="dcterms:W3CDTF">2026-10-29T17:46:28.9140000Z</dcterms:modified>
</coreProperties>
</file>