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258fc380904805" /><Relationship Type="http://schemas.openxmlformats.org/officeDocument/2006/relationships/extended-properties" Target="/docProps/app.xml" Id="Rb37d1608913445c2" /><Relationship Type="http://schemas.openxmlformats.org/officeDocument/2006/relationships/officeDocument" Target="/ppt/presentation.xml" Id="R72a03f83a5a44302" /></Relationships>
</file>

<file path=ppt/presentation.xml><?xml version="1.0" encoding="utf-8"?>
<p:presentation xmlns:p="http://schemas.openxmlformats.org/presentationml/2006/main">
  <p:sldMasterIdLst>
    <p:sldMasterId xmlns:r="http://schemas.openxmlformats.org/officeDocument/2006/relationships" id="2147483648" r:id="Rf1e8c7dc9f794c9e"/>
  </p:sldMasterIdLst>
  <p:notesMasterIdLst>
    <p:notesMasterId xmlns:r="http://schemas.openxmlformats.org/officeDocument/2006/relationships" r:id="R1d4c4e00c9ea40c8"/>
  </p:notesMasterIdLst>
  <p:sldIdLst>
    <p:sldId xmlns:r="http://schemas.openxmlformats.org/officeDocument/2006/relationships" id="256" r:id="R69e07b3215ac4149"/>
    <p:sldId xmlns:r="http://schemas.openxmlformats.org/officeDocument/2006/relationships" id="257" r:id="R5df1706e46c9446b"/>
    <p:sldId xmlns:r="http://schemas.openxmlformats.org/officeDocument/2006/relationships" id="258" r:id="R23767e1850bf4868"/>
    <p:sldId xmlns:r="http://schemas.openxmlformats.org/officeDocument/2006/relationships" id="259" r:id="Rd9bd8f849b4e4d5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b0acdf9cbbe4d04" /><Relationship Type="http://schemas.openxmlformats.org/officeDocument/2006/relationships/slideMaster" Target="/ppt/slideMasters/slideMaster1.xml" Id="Rf1e8c7dc9f794c9e" /><Relationship Type="http://schemas.openxmlformats.org/officeDocument/2006/relationships/notesMaster" Target="/ppt/notesMasters/notesMaster1.xml" Id="R1d4c4e00c9ea40c8" /><Relationship Type="http://schemas.openxmlformats.org/officeDocument/2006/relationships/presProps" Target="/ppt/presProps.xml" Id="R57cc3d6f149940c9" /><Relationship Type="http://schemas.openxmlformats.org/officeDocument/2006/relationships/tableStyles" Target="/ppt/tableStyles.xml" Id="R9a579907267643e4" /><Relationship Type="http://schemas.openxmlformats.org/officeDocument/2006/relationships/slide" Target="/ppt/slides/slide1.xml" Id="R69e07b3215ac4149" /><Relationship Type="http://schemas.openxmlformats.org/officeDocument/2006/relationships/slide" Target="/ppt/slides/slide2.xml" Id="R5df1706e46c9446b" /><Relationship Type="http://schemas.openxmlformats.org/officeDocument/2006/relationships/slide" Target="/ppt/slides/slide3.xml" Id="R23767e1850bf4868" /><Relationship Type="http://schemas.openxmlformats.org/officeDocument/2006/relationships/slide" Target="/ppt/slides/slide4.xml" Id="Rd9bd8f849b4e4d5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354ad9438e149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9ab70d0ce743b5" /><Relationship Type="http://schemas.openxmlformats.org/officeDocument/2006/relationships/notesMaster" Target="/ppt/notesMasters/notesMaster1.xml" Id="R80314f30228c44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9716548d434ff6" /><Relationship Type="http://schemas.openxmlformats.org/officeDocument/2006/relationships/notesMaster" Target="/ppt/notesMasters/notesMaster1.xml" Id="Rc36216262fe64f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1f3edb9e024e2a" /><Relationship Type="http://schemas.openxmlformats.org/officeDocument/2006/relationships/notesMaster" Target="/ppt/notesMasters/notesMaster1.xml" Id="R17fd5a642eab48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2c3e3617ee4745b5" /><Relationship Type="http://schemas.openxmlformats.org/officeDocument/2006/relationships/notesMaster" Target="/ppt/notesMasters/notesMaster1.xml" Id="Ra483edb5073344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426f81dd33a40a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998dcdc9c2447f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f8910495c14461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97b319fcaeb4b5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ac71ed7929d41f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52058b270bc4a7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9DB5DA-D4B6-4644-B591-673A8675C6A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DD3275F-4D31-42E7-9837-2CBEAD6E140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4F11D58-5E8E-4BEB-AB6E-1DDB5DE7C90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48C86A9-045E-4198-9820-74CFF649E0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5FC2A20-4D02-49A6-832E-DF8D003CC61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BD71CDA-C363-4147-8FC4-0014CAB47F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50831E1-B3ED-448D-B57C-5CD50F0B606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13B737E-99C6-47F4-8A2F-BA7E4244831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7D8780-4DFD-450D-87B2-F01305811F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9C3CD39-8917-4795-98F1-86F34381803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95968bf67b424e" /><Relationship Type="http://schemas.openxmlformats.org/officeDocument/2006/relationships/slideLayout" Target="/ppt/slideLayouts/slideLayout1.xml" Id="R6e957ea58a0e493b" /><Relationship Type="http://schemas.openxmlformats.org/officeDocument/2006/relationships/slideLayout" Target="/ppt/slideLayouts/slideLayout2.xml" Id="R1d7bd72d71a24ae2" /><Relationship Type="http://schemas.openxmlformats.org/officeDocument/2006/relationships/slideLayout" Target="/ppt/slideLayouts/slideLayout3.xml" Id="Rc2cd018ff5c042a2" /><Relationship Type="http://schemas.openxmlformats.org/officeDocument/2006/relationships/slideLayout" Target="/ppt/slideLayouts/slideLayout4.xml" Id="R68190be4f0bb4b79" /><Relationship Type="http://schemas.openxmlformats.org/officeDocument/2006/relationships/slideLayout" Target="/ppt/slideLayouts/slideLayout5.xml" Id="R1d5042524f8b492e" /><Relationship Type="http://schemas.openxmlformats.org/officeDocument/2006/relationships/slideLayout" Target="/ppt/slideLayouts/slideLayout6.xml" Id="R90cf432e12fe4f6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957ea58a0e493b"/>
    <p:sldLayoutId xmlns:r="http://schemas.openxmlformats.org/officeDocument/2006/relationships" id="2147483650" r:id="R1d7bd72d71a24ae2"/>
    <p:sldLayoutId xmlns:r="http://schemas.openxmlformats.org/officeDocument/2006/relationships" id="2147483651" r:id="Rc2cd018ff5c042a2"/>
    <p:sldLayoutId xmlns:r="http://schemas.openxmlformats.org/officeDocument/2006/relationships" id="2147483652" r:id="R68190be4f0bb4b79"/>
    <p:sldLayoutId xmlns:r="http://schemas.openxmlformats.org/officeDocument/2006/relationships" id="2147483653" r:id="R1d5042524f8b492e"/>
    <p:sldLayoutId xmlns:r="http://schemas.openxmlformats.org/officeDocument/2006/relationships" id="2147483654" r:id="R90cf432e12fe4f6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3331b6965ae4426" /><Relationship Type="http://schemas.openxmlformats.org/officeDocument/2006/relationships/notesSlide" Target="/ppt/notesSlides/notesSlide1.xml" Id="R023df2c92003420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b0ee9ff0f7543a2" /><Relationship Type="http://schemas.openxmlformats.org/officeDocument/2006/relationships/notesSlide" Target="/ppt/notesSlides/notesSlide2.xml" Id="R56ac696f61864c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d36fc0a303642df" /><Relationship Type="http://schemas.openxmlformats.org/officeDocument/2006/relationships/notesSlide" Target="/ppt/notesSlides/notesSlide3.xml" Id="R8e83bdca52e247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f7d13b1b60944bf" /><Relationship Type="http://schemas.openxmlformats.org/officeDocument/2006/relationships/notesSlide" Target="/ppt/notesSlides/notesSlide4.xml" Id="Rbb7e957195724b00"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esentation Outline">
            <a:extLst xmlns:a="http://schemas.openxmlformats.org/drawingml/2006/main">
              <a:ext uri="{FF2B5EF4-FFF2-40B4-BE49-F238E27FC236}">
                <a16:creationId xmlns:a16="http://schemas.microsoft.com/office/drawing/2014/main" id="{4C1141A8-58D1-4355-A1EA-E51FB05D2651}"/>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Presentation Outline</a:t>
            </a:r>
          </a:p>
        </p:txBody>
      </p:sp>
      <p:sp>
        <p:nvSpPr>
          <p:cNvPr id="2" name="Build an outline that connects the audience’s">
            <a:extLst xmlns:a="http://schemas.openxmlformats.org/drawingml/2006/main">
              <a:ext uri="{FF2B5EF4-FFF2-40B4-BE49-F238E27FC236}">
                <a16:creationId xmlns:a16="http://schemas.microsoft.com/office/drawing/2014/main" id="{12F392FC-AFBD-4864-8475-144F878A30FD}"/>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Build an outline that connects the audience’s question to supporting points and a clear close. Use it to remove repetition before designing a full deck.</a:t>
            </a:r>
          </a:p>
        </p:txBody>
      </p:sp>
      <p:sp>
        <p:nvSpPr>
          <p:cNvPr id="3" name="English editable presentation starter">
            <a:extLst xmlns:a="http://schemas.openxmlformats.org/drawingml/2006/main">
              <a:ext uri="{FF2B5EF4-FFF2-40B4-BE49-F238E27FC236}">
                <a16:creationId xmlns:a16="http://schemas.microsoft.com/office/drawing/2014/main" id="{597F6E44-0506-409D-A4E9-14653C118752}"/>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94342067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udience question">
            <a:extLst xmlns:a="http://schemas.openxmlformats.org/drawingml/2006/main">
              <a:ext uri="{FF2B5EF4-FFF2-40B4-BE49-F238E27FC236}">
                <a16:creationId xmlns:a16="http://schemas.microsoft.com/office/drawing/2014/main" id="{A925B25D-3011-473C-B4AF-FCF5DA81AA4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Audience question</a:t>
            </a:r>
          </a:p>
        </p:txBody>
      </p:sp>
      <p:sp>
        <p:nvSpPr>
          <p:cNvPr id="2" name="What does the audience need to understand or ">
            <a:extLst xmlns:a="http://schemas.openxmlformats.org/drawingml/2006/main">
              <a:ext uri="{FF2B5EF4-FFF2-40B4-BE49-F238E27FC236}">
                <a16:creationId xmlns:a16="http://schemas.microsoft.com/office/drawing/2014/main" id="{C0D3404D-CB4A-4226-869C-CF38AE78DAA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What does the audience need to understand or decide?</a:t>
            </a:r>
          </a:p>
        </p:txBody>
      </p:sp>
      <p:sp>
        <p:nvSpPr>
          <p:cNvPr id="3" name="English editable starter. Replace prompts wit">
            <a:extLst xmlns:a="http://schemas.openxmlformats.org/drawingml/2006/main">
              <a:ext uri="{FF2B5EF4-FFF2-40B4-BE49-F238E27FC236}">
                <a16:creationId xmlns:a16="http://schemas.microsoft.com/office/drawing/2014/main" id="{0DD487B0-FA37-49FA-AC0F-599E041C996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4792540-4EC4-4B38-AB30-4FF61C8A88F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152ADAE-8660-457A-B95E-CD1F0E477BB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22E3D877-66C1-4E98-934D-2D0A341F3C4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DBE0453-07E1-45DE-8EB3-B4D22A2951E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6075722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upporting points">
            <a:extLst xmlns:a="http://schemas.openxmlformats.org/drawingml/2006/main">
              <a:ext uri="{FF2B5EF4-FFF2-40B4-BE49-F238E27FC236}">
                <a16:creationId xmlns:a16="http://schemas.microsoft.com/office/drawing/2014/main" id="{3DFBDB4A-CBDD-4901-BE23-4AFCF638B20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Supporting points</a:t>
            </a:r>
          </a:p>
        </p:txBody>
      </p:sp>
      <p:sp>
        <p:nvSpPr>
          <p:cNvPr id="2" name="Which evidence answers that question?">
            <a:extLst xmlns:a="http://schemas.openxmlformats.org/drawingml/2006/main">
              <a:ext uri="{FF2B5EF4-FFF2-40B4-BE49-F238E27FC236}">
                <a16:creationId xmlns:a16="http://schemas.microsoft.com/office/drawing/2014/main" id="{786F81DD-F403-4441-AFD4-D2265AE6A04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Which evidence answers that question?</a:t>
            </a:r>
          </a:p>
        </p:txBody>
      </p:sp>
      <p:sp>
        <p:nvSpPr>
          <p:cNvPr id="3" name="English editable starter. Replace prompts wit">
            <a:extLst xmlns:a="http://schemas.openxmlformats.org/drawingml/2006/main">
              <a:ext uri="{FF2B5EF4-FFF2-40B4-BE49-F238E27FC236}">
                <a16:creationId xmlns:a16="http://schemas.microsoft.com/office/drawing/2014/main" id="{9DC8F49A-83B7-4862-967F-F26B41BF90A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408217C-0213-411F-B705-C248E92D820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4825ED6-E0BD-4F35-B01A-DFBA86C6024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560C69B-F39B-4538-A47A-3E5CB455509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856DDFF-BE64-42B8-9FD5-687DEB90C9D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0342930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lose">
            <a:extLst xmlns:a="http://schemas.openxmlformats.org/drawingml/2006/main">
              <a:ext uri="{FF2B5EF4-FFF2-40B4-BE49-F238E27FC236}">
                <a16:creationId xmlns:a16="http://schemas.microsoft.com/office/drawing/2014/main" id="{E571E461-26A5-41C7-A90F-642CD6CFFCD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Close</a:t>
            </a:r>
          </a:p>
        </p:txBody>
      </p:sp>
      <p:sp>
        <p:nvSpPr>
          <p:cNvPr id="2" name="What conclusion or next action follows?">
            <a:extLst xmlns:a="http://schemas.openxmlformats.org/drawingml/2006/main">
              <a:ext uri="{FF2B5EF4-FFF2-40B4-BE49-F238E27FC236}">
                <a16:creationId xmlns:a16="http://schemas.microsoft.com/office/drawing/2014/main" id="{C137CF32-BAE1-4DF8-9EE3-B9673E19A1E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What conclusion or next action follows?</a:t>
            </a:r>
          </a:p>
        </p:txBody>
      </p:sp>
      <p:sp>
        <p:nvSpPr>
          <p:cNvPr id="3" name="English editable starter. Replace prompts wit">
            <a:extLst xmlns:a="http://schemas.openxmlformats.org/drawingml/2006/main">
              <a:ext uri="{FF2B5EF4-FFF2-40B4-BE49-F238E27FC236}">
                <a16:creationId xmlns:a16="http://schemas.microsoft.com/office/drawing/2014/main" id="{9574E884-819E-4A1A-BCD9-31ED208ABE3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6BE53BE-CBB6-4C38-9B52-EEB8567C417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0052B82-C178-484E-8DAE-888D0F66433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5E11769-DB92-4732-857A-FC7E358E128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0D8483F-B736-4BDD-AF24-032C2E1AB0D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9326749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2026-10-29T17:18:30.6950000Z</dcterms:created>
  <dcterms:modified xsi:type="dcterms:W3CDTF">2026-10-29T17:18:30.6950000Z</dcterms:modified>
</coreProperties>
</file>