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69cf51e7664b55" /><Relationship Type="http://schemas.openxmlformats.org/officeDocument/2006/relationships/extended-properties" Target="/docProps/app.xml" Id="Rac0603a54f7941b2" /><Relationship Type="http://schemas.openxmlformats.org/officeDocument/2006/relationships/officeDocument" Target="/ppt/presentation.xml" Id="Rafe3b8515be3400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2138a1f8fa4506"/>
  </p:sldMasterIdLst>
  <p:notesMasterIdLst>
    <p:notesMasterId xmlns:r="http://schemas.openxmlformats.org/officeDocument/2006/relationships" r:id="Rca8b7cd7e7c241f7"/>
  </p:notesMasterIdLst>
  <p:sldIdLst>
    <p:sldId xmlns:r="http://schemas.openxmlformats.org/officeDocument/2006/relationships" id="256" r:id="R726da4f51d4c40b1"/>
    <p:sldId xmlns:r="http://schemas.openxmlformats.org/officeDocument/2006/relationships" id="257" r:id="Rba3ae471797b4d9a"/>
    <p:sldId xmlns:r="http://schemas.openxmlformats.org/officeDocument/2006/relationships" id="258" r:id="R8f4fd3ada43e442e"/>
    <p:sldId xmlns:r="http://schemas.openxmlformats.org/officeDocument/2006/relationships" id="259" r:id="R8775eee914b94361"/>
    <p:sldId xmlns:r="http://schemas.openxmlformats.org/officeDocument/2006/relationships" id="260" r:id="R442e7117b3ba414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3f524e7e7f403a" /><Relationship Type="http://schemas.openxmlformats.org/officeDocument/2006/relationships/slideMaster" Target="/ppt/slideMasters/slideMaster1.xml" Id="R7b2138a1f8fa4506" /><Relationship Type="http://schemas.openxmlformats.org/officeDocument/2006/relationships/notesMaster" Target="/ppt/notesMasters/notesMaster1.xml" Id="Rca8b7cd7e7c241f7" /><Relationship Type="http://schemas.openxmlformats.org/officeDocument/2006/relationships/presProps" Target="/ppt/presProps.xml" Id="R599f62c50bc84cb1" /><Relationship Type="http://schemas.openxmlformats.org/officeDocument/2006/relationships/tableStyles" Target="/ppt/tableStyles.xml" Id="R5cb2a2ee13ac4f19" /><Relationship Type="http://schemas.openxmlformats.org/officeDocument/2006/relationships/slide" Target="/ppt/slides/slide1.xml" Id="R726da4f51d4c40b1" /><Relationship Type="http://schemas.openxmlformats.org/officeDocument/2006/relationships/slide" Target="/ppt/slides/slide2.xml" Id="Rba3ae471797b4d9a" /><Relationship Type="http://schemas.openxmlformats.org/officeDocument/2006/relationships/slide" Target="/ppt/slides/slide3.xml" Id="R8f4fd3ada43e442e" /><Relationship Type="http://schemas.openxmlformats.org/officeDocument/2006/relationships/slide" Target="/ppt/slides/slide4.xml" Id="R8775eee914b94361" /><Relationship Type="http://schemas.openxmlformats.org/officeDocument/2006/relationships/slide" Target="/ppt/slides/slide5.xml" Id="R442e7117b3ba414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3a7573915154da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c9b63da72a494d" /><Relationship Type="http://schemas.openxmlformats.org/officeDocument/2006/relationships/notesMaster" Target="/ppt/notesMasters/notesMaster1.xml" Id="Rc565fd1d5f1842b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445e623d77e417f" /><Relationship Type="http://schemas.openxmlformats.org/officeDocument/2006/relationships/notesMaster" Target="/ppt/notesMasters/notesMaster1.xml" Id="R4eaf6cdc86f74c0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16a290fc0f34ff8" /><Relationship Type="http://schemas.openxmlformats.org/officeDocument/2006/relationships/notesMaster" Target="/ppt/notesMasters/notesMaster1.xml" Id="R711be924773642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bf305115b54a6e" /><Relationship Type="http://schemas.openxmlformats.org/officeDocument/2006/relationships/notesMaster" Target="/ppt/notesMasters/notesMaster1.xml" Id="R8293bd83215a415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67e288b36c94a99" /><Relationship Type="http://schemas.openxmlformats.org/officeDocument/2006/relationships/notesMaster" Target="/ppt/notesMasters/notesMaster1.xml" Id="R67bf6ef5a0b44e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editable template. Replace the prompts with your own content before sharing. No sample figures represent measured results. WPS feature reference: https://www.wps.com/office-quick-solution/others/how-to-control-a-powerpoint-presentation-from-an-iphone-or-ipad/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Compatible setup: Check that the desktop and mobile WPS editions expose phone control. Replace this cue with your own speaking notes. Review timing and audience display before presenting. WPS feature reference: https://www.wps.com/office-quick-solution/others/how-to-control-a-powerpoint-presentation-from-an-iphone-or-ipad/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Connection: Prepare the required network and the presentation computer. Replace this cue with your own speaking notes. Review timing and audience display before presenting. WPS feature reference: https://www.wps.com/office-quick-solution/others/how-to-control-a-powerpoint-presentation-from-an-iphone-or-ipad/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Pairing: Use the documented SharePlay or Mobile Phone Control QR workflow. Replace this cue with your own speaking notes. Review timing and audience display before presenting. WPS feature reference: https://www.wps.com/office-quick-solution/others/how-to-control-a-powerpoint-presentation-from-an-iphone-or-ipad/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cue for Practice: Test slide navigation and notes before the audience arrives. Replace this cue with your own speaking notes. Review timing and audience display before presenting. WPS feature reference: https://www.wps.com/office-quick-solution/others/how-to-control-a-powerpoint-presentation-from-an-iphone-or-ipad/ (reviewed 2026-10-30).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2a5c3a5c66487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4c687eaad245d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7f64ca33d14db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31e860d056455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913fb4694545f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1de34882d2491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E575AC7-6C8B-4B48-9A65-9F8CD7FCBC1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DB9D317-363E-4C53-9FF0-A8586901C3B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AA9BE90-4618-49FC-AE15-B7A4525C1D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5A8D6CB-7BC4-4CEB-90FA-7207B53A8C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6CCA235-F728-4AF0-8D7A-C4FEAF4EE02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BAAD717-7784-46F1-876B-0F450A19EC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C7C36BE-EAC5-4020-9CD3-6570E0C32F5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DEF91D7-AE61-4D45-9E7B-962C2B3E092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341B42B-85D5-473A-9716-43208C240D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99657EA-817E-437A-870E-A6AA7897F8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2fc14c77b5a4bf8" /><Relationship Type="http://schemas.openxmlformats.org/officeDocument/2006/relationships/slideLayout" Target="/ppt/slideLayouts/slideLayout1.xml" Id="R03b6627c458c4da4" /><Relationship Type="http://schemas.openxmlformats.org/officeDocument/2006/relationships/slideLayout" Target="/ppt/slideLayouts/slideLayout2.xml" Id="Re4eb98e628214f92" /><Relationship Type="http://schemas.openxmlformats.org/officeDocument/2006/relationships/slideLayout" Target="/ppt/slideLayouts/slideLayout3.xml" Id="Ra462e82fa87b4907" /><Relationship Type="http://schemas.openxmlformats.org/officeDocument/2006/relationships/slideLayout" Target="/ppt/slideLayouts/slideLayout4.xml" Id="R24f68d7edcc64137" /><Relationship Type="http://schemas.openxmlformats.org/officeDocument/2006/relationships/slideLayout" Target="/ppt/slideLayouts/slideLayout5.xml" Id="R95742c0ce73b4019" /><Relationship Type="http://schemas.openxmlformats.org/officeDocument/2006/relationships/slideLayout" Target="/ppt/slideLayouts/slideLayout6.xml" Id="R190c305dbf6d4d4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3b6627c458c4da4"/>
    <p:sldLayoutId xmlns:r="http://schemas.openxmlformats.org/officeDocument/2006/relationships" id="2147483650" r:id="Re4eb98e628214f92"/>
    <p:sldLayoutId xmlns:r="http://schemas.openxmlformats.org/officeDocument/2006/relationships" id="2147483651" r:id="Ra462e82fa87b4907"/>
    <p:sldLayoutId xmlns:r="http://schemas.openxmlformats.org/officeDocument/2006/relationships" id="2147483652" r:id="R24f68d7edcc64137"/>
    <p:sldLayoutId xmlns:r="http://schemas.openxmlformats.org/officeDocument/2006/relationships" id="2147483653" r:id="R95742c0ce73b4019"/>
    <p:sldLayoutId xmlns:r="http://schemas.openxmlformats.org/officeDocument/2006/relationships" id="2147483654" r:id="R190c305dbf6d4d4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2d41870bf14b92" /><Relationship Type="http://schemas.openxmlformats.org/officeDocument/2006/relationships/notesSlide" Target="/ppt/notesSlides/notesSlide1.xml" Id="R1f9c92232fd049d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27f705ac3e4713" /><Relationship Type="http://schemas.openxmlformats.org/officeDocument/2006/relationships/notesSlide" Target="/ppt/notesSlides/notesSlide2.xml" Id="R8bc1635ef4064c1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2cf6261bec4fe3" /><Relationship Type="http://schemas.openxmlformats.org/officeDocument/2006/relationships/notesSlide" Target="/ppt/notesSlides/notesSlide3.xml" Id="R91bf83da58ec485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f3087a112947fb" /><Relationship Type="http://schemas.openxmlformats.org/officeDocument/2006/relationships/notesSlide" Target="/ppt/notesSlides/notesSlide4.xml" Id="Ra6d0d1412293431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2bb1ee4f6448b0" /><Relationship Type="http://schemas.openxmlformats.org/officeDocument/2006/relationships/notesSlide" Target="/ppt/notesSlides/notesSlide5.xml" Id="R37aaecf91e5e4f8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84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Phone Remote Practice">
            <a:extLst xmlns:a="http://schemas.openxmlformats.org/drawingml/2006/main">
              <a:ext uri="{FF2B5EF4-FFF2-40B4-BE49-F238E27FC236}">
                <a16:creationId xmlns:a16="http://schemas.microsoft.com/office/drawing/2014/main" id="{82483C91-7E9A-4E66-8494-6B7BF2917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95450"/>
            <a:ext cx="10572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Phone Remote Practice</a:t>
            </a:r>
          </a:p>
        </p:txBody>
      </p:sp>
      <p:sp>
        <p:nvSpPr>
          <p:cNvPr id="2" name="Explore the documented WPS mobile phone contr">
            <a:extLst xmlns:a="http://schemas.openxmlformats.org/drawingml/2006/main">
              <a:ext uri="{FF2B5EF4-FFF2-40B4-BE49-F238E27FC236}">
                <a16:creationId xmlns:a16="http://schemas.microsoft.com/office/drawing/2014/main" id="{F46B10F1-F27E-4727-9A04-EB331AA8D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52875"/>
            <a:ext cx="10001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D9E6EB"/>
                </a:solidFill>
                <a:latin typeface="Arial"/>
                <a:ea typeface="Arial"/>
                <a:cs typeface="Arial"/>
              </a:rPr>
              <a:t>Explore the documented WPS mobile phone control workflow for a compatible desktop and mobile setup. This is a software workflow, not a physical clicker or a promise of universal device support.</a:t>
            </a:r>
          </a:p>
        </p:txBody>
      </p:sp>
      <p:sp>
        <p:nvSpPr>
          <p:cNvPr id="3" name="English editable presentation starter">
            <a:extLst xmlns:a="http://schemas.openxmlformats.org/drawingml/2006/main">
              <a:ext uri="{FF2B5EF4-FFF2-40B4-BE49-F238E27FC236}">
                <a16:creationId xmlns:a16="http://schemas.microsoft.com/office/drawing/2014/main" id="{11253AAB-862D-4802-B65D-F49446CB3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43625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D9E6E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D9E6EB"/>
                </a:solidFill>
                <a:latin typeface="Arial"/>
                <a:ea typeface="Arial"/>
                <a:cs typeface="Arial"/>
              </a:rPr>
              <a:t>English editable presentation starter</a:t>
            </a:r>
          </a:p>
        </p:txBody>
      </p:sp>
    </p:spTree>
    <p:extLst>
      <p:ext uri="{BB962C8B-B14F-4D97-AF65-F5344CB8AC3E}">
        <p14:creationId xmlns:p14="http://schemas.microsoft.com/office/powerpoint/2010/main" val="17345211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Compatible setup">
            <a:extLst xmlns:a="http://schemas.openxmlformats.org/drawingml/2006/main">
              <a:ext uri="{FF2B5EF4-FFF2-40B4-BE49-F238E27FC236}">
                <a16:creationId xmlns:a16="http://schemas.microsoft.com/office/drawing/2014/main" id="{D1A58734-FE94-4840-9A80-1095E16DC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Compatible setup</a:t>
            </a:r>
          </a:p>
        </p:txBody>
      </p:sp>
      <p:sp>
        <p:nvSpPr>
          <p:cNvPr id="2" name="Check that the desktop and mobile WPS edition">
            <a:extLst xmlns:a="http://schemas.openxmlformats.org/drawingml/2006/main">
              <a:ext uri="{FF2B5EF4-FFF2-40B4-BE49-F238E27FC236}">
                <a16:creationId xmlns:a16="http://schemas.microsoft.com/office/drawing/2014/main" id="{11C7FD9B-F13F-4815-9EB1-981B420CA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Check that the desktop and mobile WPS editions expose phone control.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AA25F5AC-7D9A-46C2-9651-66E3D3FCB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D66AAAD8-45C7-471D-B999-E2D5E23C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37D1027A-D84E-408A-8F13-8763FF985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C56DD8B8-4B28-43C1-ACCB-FF31A3072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32305DBA-496D-4614-908A-79734D742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1119277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Connection">
            <a:extLst xmlns:a="http://schemas.openxmlformats.org/drawingml/2006/main">
              <a:ext uri="{FF2B5EF4-FFF2-40B4-BE49-F238E27FC236}">
                <a16:creationId xmlns:a16="http://schemas.microsoft.com/office/drawing/2014/main" id="{89D143E3-87EB-4E8C-943A-0497F8484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Connection</a:t>
            </a:r>
          </a:p>
        </p:txBody>
      </p:sp>
      <p:sp>
        <p:nvSpPr>
          <p:cNvPr id="2" name="Prepare the required network and the presenta">
            <a:extLst xmlns:a="http://schemas.openxmlformats.org/drawingml/2006/main">
              <a:ext uri="{FF2B5EF4-FFF2-40B4-BE49-F238E27FC236}">
                <a16:creationId xmlns:a16="http://schemas.microsoft.com/office/drawing/2014/main" id="{173FCEAD-A835-4696-9713-C940572EF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Prepare the required network and the presentation computer.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91BE20EF-7772-4B37-8D49-F1C95617A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09967335-7CFF-4CF9-94ED-B49CC5ED4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0AF22B67-A7B6-4F1E-BFD1-30BB7853B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5DF6F43E-EF41-4DEA-A5F3-C43A70037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8E8F4717-29F9-4F75-BCA0-ADF5163D8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18468329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airing">
            <a:extLst xmlns:a="http://schemas.openxmlformats.org/drawingml/2006/main">
              <a:ext uri="{FF2B5EF4-FFF2-40B4-BE49-F238E27FC236}">
                <a16:creationId xmlns:a16="http://schemas.microsoft.com/office/drawing/2014/main" id="{8AB9C66D-BFBD-4ABA-9F09-F41B5973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Pairing</a:t>
            </a:r>
          </a:p>
        </p:txBody>
      </p:sp>
      <p:sp>
        <p:nvSpPr>
          <p:cNvPr id="2" name="Use the documented SharePlay or Mobile Phone ">
            <a:extLst xmlns:a="http://schemas.openxmlformats.org/drawingml/2006/main">
              <a:ext uri="{FF2B5EF4-FFF2-40B4-BE49-F238E27FC236}">
                <a16:creationId xmlns:a16="http://schemas.microsoft.com/office/drawing/2014/main" id="{A169CF26-6A20-4D3D-BFD4-DE105439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Use the documented SharePlay or Mobile Phone Control QR workflow.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76C9E096-AC72-4D1E-A890-AEFCC75AE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69646385-CB72-4A4F-B6C0-C17922753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927943D2-3682-4A55-9DF0-EE16EB891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83234247-CFAF-4E3E-B7A8-806560F2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2F406A4A-A1C3-4165-B2E6-F8A97FA16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16270517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ractice">
            <a:extLst xmlns:a="http://schemas.openxmlformats.org/drawingml/2006/main">
              <a:ext uri="{FF2B5EF4-FFF2-40B4-BE49-F238E27FC236}">
                <a16:creationId xmlns:a16="http://schemas.microsoft.com/office/drawing/2014/main" id="{C125E546-3355-495C-BEC3-EAFE29E9D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1104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2B42"/>
                </a:solidFill>
                <a:latin typeface="Arial"/>
                <a:ea typeface="Arial"/>
                <a:cs typeface="Arial"/>
              </a:rPr>
              <a:t>Practice</a:t>
            </a:r>
          </a:p>
        </p:txBody>
      </p:sp>
      <p:sp>
        <p:nvSpPr>
          <p:cNvPr id="2" name="Test slide navigation and notes before the au">
            <a:extLst xmlns:a="http://schemas.openxmlformats.org/drawingml/2006/main">
              <a:ext uri="{FF2B5EF4-FFF2-40B4-BE49-F238E27FC236}">
                <a16:creationId xmlns:a16="http://schemas.microsoft.com/office/drawing/2014/main" id="{C2230B40-50EA-4084-AD1C-FE34EA819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1430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Test slide navigation and notes before the audience arrives.</a:t>
            </a:r>
          </a:p>
        </p:txBody>
      </p:sp>
      <p:sp>
        <p:nvSpPr>
          <p:cNvPr id="3" name="English editable starter. Replace prompts wit">
            <a:extLst xmlns:a="http://schemas.openxmlformats.org/drawingml/2006/main">
              <a:ext uri="{FF2B5EF4-FFF2-40B4-BE49-F238E27FC236}">
                <a16:creationId xmlns:a16="http://schemas.microsoft.com/office/drawing/2014/main" id="{19BDCC30-2D27-4757-9D5B-A3CDE32E0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865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English editable starter. Replace prompts with your own content.</a:t>
            </a:r>
          </a:p>
        </p:txBody>
      </p:sp>
      <p:sp>
        <p:nvSpPr>
          <p:cNvPr id="4" name="Main point">
            <a:extLst xmlns:a="http://schemas.openxmlformats.org/drawingml/2006/main">
              <a:ext uri="{FF2B5EF4-FFF2-40B4-BE49-F238E27FC236}">
                <a16:creationId xmlns:a16="http://schemas.microsoft.com/office/drawing/2014/main" id="{D34B17E2-76F2-4DB0-9B53-3DE14E2B2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5191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Main point</a:t>
            </a:r>
          </a:p>
        </p:txBody>
      </p:sp>
      <p:sp>
        <p:nvSpPr>
          <p:cNvPr id="5" name="Add a concise statement that answers the ques">
            <a:extLst xmlns:a="http://schemas.openxmlformats.org/drawingml/2006/main">
              <a:ext uri="{FF2B5EF4-FFF2-40B4-BE49-F238E27FC236}">
                <a16:creationId xmlns:a16="http://schemas.microsoft.com/office/drawing/2014/main" id="{51D39965-3B42-49B6-ACD5-B7C267DD3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B4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B42"/>
                </a:solidFill>
                <a:latin typeface="Arial"/>
                <a:ea typeface="Arial"/>
                <a:cs typeface="Arial"/>
              </a:rPr>
              <a:t>Add a concise statement that answers the question above.</a:t>
            </a:r>
          </a:p>
        </p:txBody>
      </p:sp>
      <p:sp>
        <p:nvSpPr>
          <p:cNvPr id="6" name="Evidence or example">
            <a:extLst xmlns:a="http://schemas.openxmlformats.org/drawingml/2006/main">
              <a:ext uri="{FF2B5EF4-FFF2-40B4-BE49-F238E27FC236}">
                <a16:creationId xmlns:a16="http://schemas.microsoft.com/office/drawing/2014/main" id="{B3285563-1D30-430A-94AF-DEBF6052C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14625"/>
            <a:ext cx="481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C597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C5974"/>
                </a:solidFill>
                <a:latin typeface="Arial"/>
                <a:ea typeface="Arial"/>
                <a:cs typeface="Arial"/>
              </a:rPr>
              <a:t>Evidence or example</a:t>
            </a:r>
          </a:p>
        </p:txBody>
      </p:sp>
      <p:sp>
        <p:nvSpPr>
          <p:cNvPr id="7" name="Add your supporting detail. Include the sourc">
            <a:extLst xmlns:a="http://schemas.openxmlformats.org/drawingml/2006/main">
              <a:ext uri="{FF2B5EF4-FFF2-40B4-BE49-F238E27FC236}">
                <a16:creationId xmlns:a16="http://schemas.microsoft.com/office/drawing/2014/main" id="{C2A5F464-27FF-4AEC-9BC4-84A71D2BA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43300"/>
            <a:ext cx="4810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52627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275"/>
                </a:solidFill>
                <a:latin typeface="Arial"/>
                <a:ea typeface="Arial"/>
                <a:cs typeface="Arial"/>
              </a:rPr>
              <a:t>Add your supporting detail. Include the source and date where relevant.</a:t>
            </a:r>
          </a:p>
        </p:txBody>
      </p:sp>
    </p:spTree>
    <p:extLst>
      <p:ext uri="{BB962C8B-B14F-4D97-AF65-F5344CB8AC3E}">
        <p14:creationId xmlns:p14="http://schemas.microsoft.com/office/powerpoint/2010/main" val="3575314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2026-10-29T17:42:14.0960000Z</dcterms:created>
  <dcterms:modified xsi:type="dcterms:W3CDTF">2026-10-29T17:42:14.0960000Z</dcterms:modified>
</coreProperties>
</file>