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9ab099480644ca7" /><Relationship Type="http://schemas.openxmlformats.org/officeDocument/2006/relationships/extended-properties" Target="/docProps/app.xml" Id="Ra378580727b1488d" /><Relationship Type="http://schemas.openxmlformats.org/officeDocument/2006/relationships/officeDocument" Target="/ppt/presentation.xml" Id="R6716a11ff37f47db" /></Relationships>
</file>

<file path=ppt/presentation.xml><?xml version="1.0" encoding="utf-8"?>
<p:presentation xmlns:p="http://schemas.openxmlformats.org/presentationml/2006/main">
  <p:sldMasterIdLst>
    <p:sldMasterId xmlns:r="http://schemas.openxmlformats.org/officeDocument/2006/relationships" id="2147483648" r:id="R1f5d3610fdb045a0"/>
  </p:sldMasterIdLst>
  <p:notesMasterIdLst>
    <p:notesMasterId xmlns:r="http://schemas.openxmlformats.org/officeDocument/2006/relationships" r:id="R7ba722768338408a"/>
  </p:notesMasterIdLst>
  <p:sldIdLst>
    <p:sldId xmlns:r="http://schemas.openxmlformats.org/officeDocument/2006/relationships" id="256" r:id="Rc2f31ffbee7b48e8"/>
    <p:sldId xmlns:r="http://schemas.openxmlformats.org/officeDocument/2006/relationships" id="257" r:id="Rfc2028c0eca343ff"/>
    <p:sldId xmlns:r="http://schemas.openxmlformats.org/officeDocument/2006/relationships" id="258" r:id="Rf2546340811547a0"/>
    <p:sldId xmlns:r="http://schemas.openxmlformats.org/officeDocument/2006/relationships" id="259" r:id="R954d24d4d61f410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347928c26e44ea3" /><Relationship Type="http://schemas.openxmlformats.org/officeDocument/2006/relationships/slideMaster" Target="/ppt/slideMasters/slideMaster1.xml" Id="R1f5d3610fdb045a0" /><Relationship Type="http://schemas.openxmlformats.org/officeDocument/2006/relationships/notesMaster" Target="/ppt/notesMasters/notesMaster1.xml" Id="R7ba722768338408a" /><Relationship Type="http://schemas.openxmlformats.org/officeDocument/2006/relationships/presProps" Target="/ppt/presProps.xml" Id="R838dfb6a1d7441f8" /><Relationship Type="http://schemas.openxmlformats.org/officeDocument/2006/relationships/tableStyles" Target="/ppt/tableStyles.xml" Id="R77142b6d7d964d85" /><Relationship Type="http://schemas.openxmlformats.org/officeDocument/2006/relationships/slide" Target="/ppt/slides/slide1.xml" Id="Rc2f31ffbee7b48e8" /><Relationship Type="http://schemas.openxmlformats.org/officeDocument/2006/relationships/slide" Target="/ppt/slides/slide2.xml" Id="Rfc2028c0eca343ff" /><Relationship Type="http://schemas.openxmlformats.org/officeDocument/2006/relationships/slide" Target="/ppt/slides/slide3.xml" Id="Rf2546340811547a0" /><Relationship Type="http://schemas.openxmlformats.org/officeDocument/2006/relationships/slide" Target="/ppt/slides/slide4.xml" Id="R954d24d4d61f410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65e6d83d72f4c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74636d6960d4a92" /><Relationship Type="http://schemas.openxmlformats.org/officeDocument/2006/relationships/notesMaster" Target="/ppt/notesMasters/notesMaster1.xml" Id="R7c23a42793a945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b4980cd7524c54" /><Relationship Type="http://schemas.openxmlformats.org/officeDocument/2006/relationships/notesMaster" Target="/ppt/notesMasters/notesMaster1.xml" Id="Rb94795631927460c" /></Relationships>
</file>

<file path=ppt/notesSlides/_rels/notesSlide3.xml.rels>&#65279;<?xml version="1.0" encoding="utf-8"?><Relationships xmlns="http://schemas.openxmlformats.org/package/2006/relationships"><Relationship Type="http://schemas.openxmlformats.org/officeDocument/2006/relationships/slide" Target="/ppt/slides/slide3.xml" Id="R016ba18c8f5a4457" /><Relationship Type="http://schemas.openxmlformats.org/officeDocument/2006/relationships/notesMaster" Target="/ppt/notesMasters/notesMaster1.xml" Id="R3dda4bb375684ae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4f059a3a9364c80" /><Relationship Type="http://schemas.openxmlformats.org/officeDocument/2006/relationships/notesMaster" Target="/ppt/notesMasters/notesMaster1.xml" Id="R823e260dc95f4da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6c8550177964d2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83536e9e0a24fb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80fdb652a64413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88ca5bc3dd9449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c8e196de41644a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82acfbc33b2404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FA25801-E30B-4CF8-8583-B12FC991BF3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0D9797D-362D-49D7-A1A4-4AC7A671790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2F26958-C8CA-4310-A9E8-C94790C974A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0DBEB41-7F30-4B3A-9151-C728BCFDC71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184A52A-AB3B-4C05-A334-33377F92150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CD84D35-1DEE-4746-B2CA-B93EC772E0E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304298A-CA2C-410A-BEDA-9DC2A9500BF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514492F-8D43-4BC4-BE1B-1718F6C1BFD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67CDBB0-2E9D-44B5-98F8-DC0B6980C4D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BE78A09-AD78-415A-93C1-3F8A6E4BBD9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f6436bcb414dac" /><Relationship Type="http://schemas.openxmlformats.org/officeDocument/2006/relationships/slideLayout" Target="/ppt/slideLayouts/slideLayout1.xml" Id="R094f69da2d5a4e1a" /><Relationship Type="http://schemas.openxmlformats.org/officeDocument/2006/relationships/slideLayout" Target="/ppt/slideLayouts/slideLayout2.xml" Id="R06e1a06494ef4167" /><Relationship Type="http://schemas.openxmlformats.org/officeDocument/2006/relationships/slideLayout" Target="/ppt/slideLayouts/slideLayout3.xml" Id="Ra0e289efdf4e4a02" /><Relationship Type="http://schemas.openxmlformats.org/officeDocument/2006/relationships/slideLayout" Target="/ppt/slideLayouts/slideLayout4.xml" Id="Rd5f652bae2554d1f" /><Relationship Type="http://schemas.openxmlformats.org/officeDocument/2006/relationships/slideLayout" Target="/ppt/slideLayouts/slideLayout5.xml" Id="R1164815b4c6644db" /><Relationship Type="http://schemas.openxmlformats.org/officeDocument/2006/relationships/slideLayout" Target="/ppt/slideLayouts/slideLayout6.xml" Id="R8bba82dc02fc473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4f69da2d5a4e1a"/>
    <p:sldLayoutId xmlns:r="http://schemas.openxmlformats.org/officeDocument/2006/relationships" id="2147483650" r:id="R06e1a06494ef4167"/>
    <p:sldLayoutId xmlns:r="http://schemas.openxmlformats.org/officeDocument/2006/relationships" id="2147483651" r:id="Ra0e289efdf4e4a02"/>
    <p:sldLayoutId xmlns:r="http://schemas.openxmlformats.org/officeDocument/2006/relationships" id="2147483652" r:id="Rd5f652bae2554d1f"/>
    <p:sldLayoutId xmlns:r="http://schemas.openxmlformats.org/officeDocument/2006/relationships" id="2147483653" r:id="R1164815b4c6644db"/>
    <p:sldLayoutId xmlns:r="http://schemas.openxmlformats.org/officeDocument/2006/relationships" id="2147483654" r:id="R8bba82dc02fc473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5f340de47c74d02" /><Relationship Type="http://schemas.openxmlformats.org/officeDocument/2006/relationships/notesSlide" Target="/ppt/notesSlides/notesSlide1.xml" Id="R0d10ca95d6e644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beaecb0b96d4777" /><Relationship Type="http://schemas.openxmlformats.org/officeDocument/2006/relationships/notesSlide" Target="/ppt/notesSlides/notesSlide2.xml" Id="R6f8c3e69b5004b1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bc2734ee6b640a4" /><Relationship Type="http://schemas.openxmlformats.org/officeDocument/2006/relationships/notesSlide" Target="/ppt/notesSlides/notesSlide3.xml" Id="R91a38b77d74044c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3e41e37716145e5" /><Relationship Type="http://schemas.openxmlformats.org/officeDocument/2006/relationships/notesSlide" Target="/ppt/notesSlides/notesSlide4.xml" Id="Rbf149d71d39b4355"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esentation Practice Deck">
            <a:extLst xmlns:a="http://schemas.openxmlformats.org/drawingml/2006/main">
              <a:ext uri="{FF2B5EF4-FFF2-40B4-BE49-F238E27FC236}">
                <a16:creationId xmlns:a16="http://schemas.microsoft.com/office/drawing/2014/main" id="{2ADFA52F-7392-41E6-B8EF-7CC866A4B2B3}"/>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Presentation Practice Deck</a:t>
            </a:r>
          </a:p>
        </p:txBody>
      </p:sp>
      <p:sp>
        <p:nvSpPr>
          <p:cNvPr id="2" name="Create slide decks in WPS Presentation with t">
            <a:extLst xmlns:a="http://schemas.openxmlformats.org/drawingml/2006/main">
              <a:ext uri="{FF2B5EF4-FFF2-40B4-BE49-F238E27FC236}">
                <a16:creationId xmlns:a16="http://schemas.microsoft.com/office/drawing/2014/main" id="{A3B791CF-46FE-4175-A2C3-3CCC4BAF7A83}"/>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slide decks in WPS Presentation with text, images, charts and familiar PowerPoint file formats. Keep a PPTX source and review the deck on the device you will present from.</a:t>
            </a:r>
          </a:p>
        </p:txBody>
      </p:sp>
      <p:sp>
        <p:nvSpPr>
          <p:cNvPr id="3" name="English editable presentation starter">
            <a:extLst xmlns:a="http://schemas.openxmlformats.org/drawingml/2006/main">
              <a:ext uri="{FF2B5EF4-FFF2-40B4-BE49-F238E27FC236}">
                <a16:creationId xmlns:a16="http://schemas.microsoft.com/office/drawing/2014/main" id="{F02BC52A-E246-454A-A342-64936BDFA7D9}"/>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72547445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ning">
            <a:extLst xmlns:a="http://schemas.openxmlformats.org/drawingml/2006/main">
              <a:ext uri="{FF2B5EF4-FFF2-40B4-BE49-F238E27FC236}">
                <a16:creationId xmlns:a16="http://schemas.microsoft.com/office/drawing/2014/main" id="{5F00E6B3-4D1F-4657-BB07-379196D5963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Opening</a:t>
            </a:r>
          </a:p>
        </p:txBody>
      </p:sp>
      <p:sp>
        <p:nvSpPr>
          <p:cNvPr id="2" name="State the topic and audience need.">
            <a:extLst xmlns:a="http://schemas.openxmlformats.org/drawingml/2006/main">
              <a:ext uri="{FF2B5EF4-FFF2-40B4-BE49-F238E27FC236}">
                <a16:creationId xmlns:a16="http://schemas.microsoft.com/office/drawing/2014/main" id="{152FAEDA-0DBC-4EB6-842F-EE17665C347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topic and audience need.</a:t>
            </a:r>
          </a:p>
        </p:txBody>
      </p:sp>
      <p:sp>
        <p:nvSpPr>
          <p:cNvPr id="3" name="English editable starter. Replace prompts wit">
            <a:extLst xmlns:a="http://schemas.openxmlformats.org/drawingml/2006/main">
              <a:ext uri="{FF2B5EF4-FFF2-40B4-BE49-F238E27FC236}">
                <a16:creationId xmlns:a16="http://schemas.microsoft.com/office/drawing/2014/main" id="{5E3F7591-E347-4348-8E63-B1F837E4839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9C15269-7B81-4AC7-899F-61C933F6281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F923F49-B26E-4BDB-8270-37858C6CD1F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0FE5DCA-EAC5-4AAF-9799-D7FABCE7DE5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2E86EC48-954F-47A9-B34A-18EADF92A1A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4924222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in idea">
            <a:extLst xmlns:a="http://schemas.openxmlformats.org/drawingml/2006/main">
              <a:ext uri="{FF2B5EF4-FFF2-40B4-BE49-F238E27FC236}">
                <a16:creationId xmlns:a16="http://schemas.microsoft.com/office/drawing/2014/main" id="{29D1A581-87A8-4444-9BAD-419396565C8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Main idea</a:t>
            </a:r>
          </a:p>
        </p:txBody>
      </p:sp>
      <p:sp>
        <p:nvSpPr>
          <p:cNvPr id="2" name="Explain one point with supporting evidence.">
            <a:extLst xmlns:a="http://schemas.openxmlformats.org/drawingml/2006/main">
              <a:ext uri="{FF2B5EF4-FFF2-40B4-BE49-F238E27FC236}">
                <a16:creationId xmlns:a16="http://schemas.microsoft.com/office/drawing/2014/main" id="{D63C1ADA-C98F-4A46-8E07-51499C6DFCE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one point with supporting evidence.</a:t>
            </a:r>
          </a:p>
        </p:txBody>
      </p:sp>
      <p:sp>
        <p:nvSpPr>
          <p:cNvPr id="3" name="English editable starter. Replace prompts wit">
            <a:extLst xmlns:a="http://schemas.openxmlformats.org/drawingml/2006/main">
              <a:ext uri="{FF2B5EF4-FFF2-40B4-BE49-F238E27FC236}">
                <a16:creationId xmlns:a16="http://schemas.microsoft.com/office/drawing/2014/main" id="{A09E76E8-D3C4-40F3-948B-2180401D21F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F83786B-A549-4662-A456-5207997329F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A26EF71-479E-47B4-8A45-2C4A122C7F9F}"/>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549EEA3-AE50-4819-ACF4-DCA75E9CDA83}"/>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386026E-C3FB-4770-B0BB-285161CE0B2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11351718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Next step">
            <a:extLst xmlns:a="http://schemas.openxmlformats.org/drawingml/2006/main">
              <a:ext uri="{FF2B5EF4-FFF2-40B4-BE49-F238E27FC236}">
                <a16:creationId xmlns:a16="http://schemas.microsoft.com/office/drawing/2014/main" id="{B3C51520-D38C-41A0-B250-0E3F4586956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Next step</a:t>
            </a:r>
          </a:p>
        </p:txBody>
      </p:sp>
      <p:sp>
        <p:nvSpPr>
          <p:cNvPr id="2" name="Close with the action or conclusion.">
            <a:extLst xmlns:a="http://schemas.openxmlformats.org/drawingml/2006/main">
              <a:ext uri="{FF2B5EF4-FFF2-40B4-BE49-F238E27FC236}">
                <a16:creationId xmlns:a16="http://schemas.microsoft.com/office/drawing/2014/main" id="{7E3BA817-C9CF-4911-9D6B-125F106FC90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Close with the action or conclusion.</a:t>
            </a:r>
          </a:p>
        </p:txBody>
      </p:sp>
      <p:sp>
        <p:nvSpPr>
          <p:cNvPr id="3" name="English editable starter. Replace prompts wit">
            <a:extLst xmlns:a="http://schemas.openxmlformats.org/drawingml/2006/main">
              <a:ext uri="{FF2B5EF4-FFF2-40B4-BE49-F238E27FC236}">
                <a16:creationId xmlns:a16="http://schemas.microsoft.com/office/drawing/2014/main" id="{A137AB47-DBDD-4021-8DF1-E3A2F7B9EE2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E71880D-6482-4556-9D52-9A63FDB8643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D2B3AFF-4AA6-4B0B-8E0A-042C2E9D5E4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9C84405-5F10-4D4E-A4E5-CCED9A31313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F5CF3A8-E1A5-4627-B4B2-5419ABE5B056}"/>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55653339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2026-10-29T17:39:45.3120000Z</dcterms:created>
  <dcterms:modified xsi:type="dcterms:W3CDTF">2026-10-29T17:39:45.3120000Z</dcterms:modified>
</coreProperties>
</file>