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388c0e48a54ed7" /><Relationship Type="http://schemas.openxmlformats.org/officeDocument/2006/relationships/extended-properties" Target="/docProps/app.xml" Id="R87373a3f5cb949ea" /><Relationship Type="http://schemas.openxmlformats.org/officeDocument/2006/relationships/officeDocument" Target="/ppt/presentation.xml" Id="R36d19b216149432d" /></Relationships>
</file>

<file path=ppt/presentation.xml><?xml version="1.0" encoding="utf-8"?>
<p:presentation xmlns:p="http://schemas.openxmlformats.org/presentationml/2006/main">
  <p:sldMasterIdLst>
    <p:sldMasterId xmlns:r="http://schemas.openxmlformats.org/officeDocument/2006/relationships" id="2147483648" r:id="Rb3666124b09c439b"/>
  </p:sldMasterIdLst>
  <p:notesMasterIdLst>
    <p:notesMasterId xmlns:r="http://schemas.openxmlformats.org/officeDocument/2006/relationships" r:id="Re269be196dc649af"/>
  </p:notesMasterIdLst>
  <p:sldIdLst>
    <p:sldId xmlns:r="http://schemas.openxmlformats.org/officeDocument/2006/relationships" id="256" r:id="R6a1bba50407f48f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d232e5f0b4f4b5e" /><Relationship Type="http://schemas.openxmlformats.org/officeDocument/2006/relationships/slideMaster" Target="/ppt/slideMasters/slideMaster1.xml" Id="Rb3666124b09c439b" /><Relationship Type="http://schemas.openxmlformats.org/officeDocument/2006/relationships/notesMaster" Target="/ppt/notesMasters/notesMaster1.xml" Id="Re269be196dc649af" /><Relationship Type="http://schemas.openxmlformats.org/officeDocument/2006/relationships/presProps" Target="/ppt/presProps.xml" Id="R0653a88102344ccb" /><Relationship Type="http://schemas.openxmlformats.org/officeDocument/2006/relationships/tableStyles" Target="/ppt/tableStyles.xml" Id="Ra5030fa0272e4aa3" /><Relationship Type="http://schemas.openxmlformats.org/officeDocument/2006/relationships/slide" Target="/ppt/slides/slide1.xml" Id="R6a1bba50407f48f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2f557b8f724c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770070861c41e5" /><Relationship Type="http://schemas.openxmlformats.org/officeDocument/2006/relationships/notesMaster" Target="/ppt/notesMasters/notesMaster1.xml" Id="Rccebfc5b30c7453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c77a02fe0f94e1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2bec080bb24d3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15c78931b534c78"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8a19429211e4d7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a59cebb0d5140a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3aa3f040b8e472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27A7646-553C-4263-983F-0D39215A41B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7FDB9CE-E1B3-4607-A2B1-B19D3F38E40C}"/>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B4DA237-9A97-46B2-9006-C467DF0A983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EFD516A-9D9C-4FA3-AB75-5110C1E1B8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5B9DB4-DD29-4D72-A6FF-313C229E123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5D96D58-3103-4A2B-A8FF-CE34F762E63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776E045-CB7D-4658-9E05-54070063AA5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C71545F-3AC1-4ADC-A74C-FE1F8BCFF18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AD2C19-00A3-428A-9313-4969E44878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F52EF5F-2DF6-4040-9546-E7D8B1CA59F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22f21c62b9408a" /><Relationship Type="http://schemas.openxmlformats.org/officeDocument/2006/relationships/slideLayout" Target="/ppt/slideLayouts/slideLayout1.xml" Id="R3a96ad65ce8c4ff3" /><Relationship Type="http://schemas.openxmlformats.org/officeDocument/2006/relationships/slideLayout" Target="/ppt/slideLayouts/slideLayout2.xml" Id="R10baf20138094824" /><Relationship Type="http://schemas.openxmlformats.org/officeDocument/2006/relationships/slideLayout" Target="/ppt/slideLayouts/slideLayout3.xml" Id="Rdd5b10fe2c254177" /><Relationship Type="http://schemas.openxmlformats.org/officeDocument/2006/relationships/slideLayout" Target="/ppt/slideLayouts/slideLayout4.xml" Id="Ra86a0c6e731f44d1" /><Relationship Type="http://schemas.openxmlformats.org/officeDocument/2006/relationships/slideLayout" Target="/ppt/slideLayouts/slideLayout5.xml" Id="R5c0f0d265e58458b" /><Relationship Type="http://schemas.openxmlformats.org/officeDocument/2006/relationships/slideLayout" Target="/ppt/slideLayouts/slideLayout6.xml" Id="R4cb81f4e16de482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96ad65ce8c4ff3"/>
    <p:sldLayoutId xmlns:r="http://schemas.openxmlformats.org/officeDocument/2006/relationships" id="2147483650" r:id="R10baf20138094824"/>
    <p:sldLayoutId xmlns:r="http://schemas.openxmlformats.org/officeDocument/2006/relationships" id="2147483651" r:id="Rdd5b10fe2c254177"/>
    <p:sldLayoutId xmlns:r="http://schemas.openxmlformats.org/officeDocument/2006/relationships" id="2147483652" r:id="Ra86a0c6e731f44d1"/>
    <p:sldLayoutId xmlns:r="http://schemas.openxmlformats.org/officeDocument/2006/relationships" id="2147483653" r:id="R5c0f0d265e58458b"/>
    <p:sldLayoutId xmlns:r="http://schemas.openxmlformats.org/officeDocument/2006/relationships" id="2147483654" r:id="R4cb81f4e16de482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aca760c27174923" /><Relationship Type="http://schemas.openxmlformats.org/officeDocument/2006/relationships/notesSlide" Target="/ppt/notesSlides/notesSlide1.xml" Id="R3bc433bae61b4b25"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Presentation Storyboard">
            <a:extLst xmlns:a="http://schemas.openxmlformats.org/drawingml/2006/main">
              <a:ext uri="{FF2B5EF4-FFF2-40B4-BE49-F238E27FC236}">
                <a16:creationId xmlns:a16="http://schemas.microsoft.com/office/drawing/2014/main" id="{0279534C-BA1C-48FF-8C0A-73BC9331FA2E}"/>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Presentation Storyboard</a:t>
            </a:r>
          </a:p>
        </p:txBody>
      </p:sp>
      <p:sp>
        <p:nvSpPr>
          <p:cNvPr id="2" name="Use an editable storyboard to connect each sl">
            <a:extLst xmlns:a="http://schemas.openxmlformats.org/drawingml/2006/main">
              <a:ext uri="{FF2B5EF4-FFF2-40B4-BE49-F238E27FC236}">
                <a16:creationId xmlns:a16="http://schemas.microsoft.com/office/drawing/2014/main" id="{BFDAA33B-0104-497C-A662-F64E7A2C0722}"/>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an editable storyboard to connect each slide’s purpose with the evidence it needs. Review the sequence for gaps and repetition before adding detailed formatting.</a:t>
            </a:r>
          </a:p>
        </p:txBody>
      </p:sp>
      <p:sp>
        <p:nvSpPr>
          <p:cNvPr id="3" name="English editable starter. Replace prompts wit">
            <a:extLst xmlns:a="http://schemas.openxmlformats.org/drawingml/2006/main">
              <a:ext uri="{FF2B5EF4-FFF2-40B4-BE49-F238E27FC236}">
                <a16:creationId xmlns:a16="http://schemas.microsoft.com/office/drawing/2014/main" id="{0E904C14-79AE-4BE4-8C65-384B8D93F4A8}"/>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Slide 1 content area">
            <a:extLst xmlns:a="http://schemas.openxmlformats.org/drawingml/2006/main">
              <a:ext uri="{FF2B5EF4-FFF2-40B4-BE49-F238E27FC236}">
                <a16:creationId xmlns:a16="http://schemas.microsoft.com/office/drawing/2014/main" id="{029B149B-F285-4462-B2CC-4F67460B6865}"/>
              </a:ext>
            </a:extLst>
          </p:cNvPr>
          <p:cNvSpPr>
            <a:spLocks xmlns:a="http://schemas.openxmlformats.org/drawingml/2006/main" noGrp="1"/>
          </p:cNvSpPr>
          <p:nvPr/>
        </p:nvSpPr>
        <p:spPr>
          <a:xfrm xmlns:a="http://schemas.openxmlformats.org/drawingml/2006/main">
            <a:off x="571500" y="2143125"/>
            <a:ext cx="2072640" cy="14287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1">
            <a:extLst xmlns:a="http://schemas.openxmlformats.org/drawingml/2006/main">
              <a:ext uri="{FF2B5EF4-FFF2-40B4-BE49-F238E27FC236}">
                <a16:creationId xmlns:a16="http://schemas.microsoft.com/office/drawing/2014/main" id="{EB7EBADA-2AD5-4521-8CC0-11D84928739C}"/>
              </a:ext>
            </a:extLst>
          </p:cNvPr>
          <p:cNvSpPr>
            <a:spLocks xmlns:a="http://schemas.openxmlformats.org/drawingml/2006/main" noGrp="1"/>
          </p:cNvSpPr>
          <p:nvPr/>
        </p:nvSpPr>
        <p:spPr>
          <a:xfrm xmlns:a="http://schemas.openxmlformats.org/drawingml/2006/main">
            <a:off x="704850" y="2257425"/>
            <a:ext cx="1805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2C5974"/>
                </a:solidFill>
                <a:latin typeface="Arial"/>
                <a:ea typeface="Arial"/>
                <a:cs typeface="Arial"/>
              </a:defRPr>
            </a:defPPr>
            <a:lvl1pPr algn="l">
              <a:defRPr sz="2025" b="1">
                <a:solidFill>
                  <a:srgbClr val="2C5974"/>
                </a:solidFill>
                <a:latin typeface="Arial"/>
                <a:ea typeface="Arial"/>
                <a:cs typeface="Arial"/>
              </a:defRPr>
            </a:lvl1pPr>
            <a:lvl2pPr algn="l">
              <a:defRPr sz="2025" b="1">
                <a:solidFill>
                  <a:srgbClr val="2C5974"/>
                </a:solidFill>
                <a:latin typeface="Arial"/>
                <a:ea typeface="Arial"/>
                <a:cs typeface="Arial"/>
              </a:defRPr>
            </a:lvl2pPr>
            <a:lvl3pPr algn="l">
              <a:defRPr sz="2025" b="1">
                <a:solidFill>
                  <a:srgbClr val="2C5974"/>
                </a:solidFill>
                <a:latin typeface="Arial"/>
                <a:ea typeface="Arial"/>
                <a:cs typeface="Arial"/>
              </a:defRPr>
            </a:lvl3pPr>
            <a:lvl4pPr algn="l">
              <a:defRPr sz="2025" b="1">
                <a:solidFill>
                  <a:srgbClr val="2C5974"/>
                </a:solidFill>
                <a:latin typeface="Arial"/>
                <a:ea typeface="Arial"/>
                <a:cs typeface="Arial"/>
              </a:defRPr>
            </a:lvl4pPr>
            <a:lvl5pPr algn="l">
              <a:defRPr sz="2025" b="1">
                <a:solidFill>
                  <a:srgbClr val="2C5974"/>
                </a:solidFill>
                <a:latin typeface="Arial"/>
                <a:ea typeface="Arial"/>
                <a:cs typeface="Arial"/>
              </a:defRPr>
            </a:lvl5pPr>
            <a:lvl6pPr algn="l">
              <a:defRPr sz="2025" b="1">
                <a:solidFill>
                  <a:srgbClr val="2C5974"/>
                </a:solidFill>
                <a:latin typeface="Arial"/>
                <a:ea typeface="Arial"/>
                <a:cs typeface="Arial"/>
              </a:defRPr>
            </a:lvl6pPr>
            <a:lvl7pPr algn="l">
              <a:defRPr sz="2025" b="1">
                <a:solidFill>
                  <a:srgbClr val="2C5974"/>
                </a:solidFill>
                <a:latin typeface="Arial"/>
                <a:ea typeface="Arial"/>
                <a:cs typeface="Arial"/>
              </a:defRPr>
            </a:lvl7pPr>
            <a:lvl8pPr algn="l">
              <a:defRPr sz="2025" b="1">
                <a:solidFill>
                  <a:srgbClr val="2C5974"/>
                </a:solidFill>
                <a:latin typeface="Arial"/>
                <a:ea typeface="Arial"/>
                <a:cs typeface="Arial"/>
              </a:defRPr>
            </a:lvl8pPr>
            <a:lvl9pPr algn="l">
              <a:defRPr sz="2025" b="1">
                <a:solidFill>
                  <a:srgbClr val="2C5974"/>
                </a:solidFill>
                <a:latin typeface="Arial"/>
                <a:ea typeface="Arial"/>
                <a:cs typeface="Arial"/>
              </a:defRPr>
            </a:lvl9pPr>
          </a:lstStyle>
          <a:p xmlns:a="http://schemas.openxmlformats.org/drawingml/2006/main">
            <a:pPr algn="l">
              <a:defRPr sz="2025" b="1">
                <a:solidFill>
                  <a:srgbClr val="2C5974"/>
                </a:solidFill>
                <a:latin typeface="Arial"/>
                <a:ea typeface="Arial"/>
                <a:cs typeface="Arial"/>
              </a:defRPr>
            </a:pPr>
            <a:r>
              <a:rPr sz="2025" b="1">
                <a:solidFill>
                  <a:srgbClr val="2C5974"/>
                </a:solidFill>
                <a:latin typeface="Arial"/>
                <a:ea typeface="Arial"/>
                <a:cs typeface="Arial"/>
              </a:rPr>
              <a:t>1</a:t>
            </a:r>
          </a:p>
        </p:txBody>
      </p:sp>
      <p:sp>
        <p:nvSpPr>
          <p:cNvPr id="6" name="Opening">
            <a:extLst xmlns:a="http://schemas.openxmlformats.org/drawingml/2006/main">
              <a:ext uri="{FF2B5EF4-FFF2-40B4-BE49-F238E27FC236}">
                <a16:creationId xmlns:a16="http://schemas.microsoft.com/office/drawing/2014/main" id="{F7D4DFE4-4405-44A0-9B1F-49B9FF8949B3}"/>
              </a:ext>
            </a:extLst>
          </p:cNvPr>
          <p:cNvSpPr>
            <a:spLocks xmlns:a="http://schemas.openxmlformats.org/drawingml/2006/main" noGrp="1"/>
          </p:cNvSpPr>
          <p:nvPr/>
        </p:nvSpPr>
        <p:spPr>
          <a:xfrm xmlns:a="http://schemas.openxmlformats.org/drawingml/2006/main">
            <a:off x="571500" y="3857625"/>
            <a:ext cx="207264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2B42"/>
                </a:solidFill>
                <a:latin typeface="Arial"/>
                <a:ea typeface="Arial"/>
                <a:cs typeface="Arial"/>
              </a:defRPr>
            </a:defPPr>
            <a:lvl1pPr algn="l">
              <a:defRPr sz="1950" b="1">
                <a:solidFill>
                  <a:srgbClr val="172B42"/>
                </a:solidFill>
                <a:latin typeface="Arial"/>
                <a:ea typeface="Arial"/>
                <a:cs typeface="Arial"/>
              </a:defRPr>
            </a:lvl1pPr>
            <a:lvl2pPr algn="l">
              <a:defRPr sz="1950" b="1">
                <a:solidFill>
                  <a:srgbClr val="172B42"/>
                </a:solidFill>
                <a:latin typeface="Arial"/>
                <a:ea typeface="Arial"/>
                <a:cs typeface="Arial"/>
              </a:defRPr>
            </a:lvl2pPr>
            <a:lvl3pPr algn="l">
              <a:defRPr sz="1950" b="1">
                <a:solidFill>
                  <a:srgbClr val="172B42"/>
                </a:solidFill>
                <a:latin typeface="Arial"/>
                <a:ea typeface="Arial"/>
                <a:cs typeface="Arial"/>
              </a:defRPr>
            </a:lvl3pPr>
            <a:lvl4pPr algn="l">
              <a:defRPr sz="1950" b="1">
                <a:solidFill>
                  <a:srgbClr val="172B42"/>
                </a:solidFill>
                <a:latin typeface="Arial"/>
                <a:ea typeface="Arial"/>
                <a:cs typeface="Arial"/>
              </a:defRPr>
            </a:lvl4pPr>
            <a:lvl5pPr algn="l">
              <a:defRPr sz="1950" b="1">
                <a:solidFill>
                  <a:srgbClr val="172B42"/>
                </a:solidFill>
                <a:latin typeface="Arial"/>
                <a:ea typeface="Arial"/>
                <a:cs typeface="Arial"/>
              </a:defRPr>
            </a:lvl5pPr>
            <a:lvl6pPr algn="l">
              <a:defRPr sz="1950" b="1">
                <a:solidFill>
                  <a:srgbClr val="172B42"/>
                </a:solidFill>
                <a:latin typeface="Arial"/>
                <a:ea typeface="Arial"/>
                <a:cs typeface="Arial"/>
              </a:defRPr>
            </a:lvl6pPr>
            <a:lvl7pPr algn="l">
              <a:defRPr sz="1950" b="1">
                <a:solidFill>
                  <a:srgbClr val="172B42"/>
                </a:solidFill>
                <a:latin typeface="Arial"/>
                <a:ea typeface="Arial"/>
                <a:cs typeface="Arial"/>
              </a:defRPr>
            </a:lvl7pPr>
            <a:lvl8pPr algn="l">
              <a:defRPr sz="1950" b="1">
                <a:solidFill>
                  <a:srgbClr val="172B42"/>
                </a:solidFill>
                <a:latin typeface="Arial"/>
                <a:ea typeface="Arial"/>
                <a:cs typeface="Arial"/>
              </a:defRPr>
            </a:lvl8pPr>
            <a:lvl9pPr algn="l">
              <a:defRPr sz="1950" b="1">
                <a:solidFill>
                  <a:srgbClr val="172B42"/>
                </a:solidFill>
                <a:latin typeface="Arial"/>
                <a:ea typeface="Arial"/>
                <a:cs typeface="Arial"/>
              </a:defRPr>
            </a:lvl9pPr>
          </a:lstStyle>
          <a:p xmlns:a="http://schemas.openxmlformats.org/drawingml/2006/main">
            <a:pPr algn="l">
              <a:defRPr sz="1950" b="1">
                <a:solidFill>
                  <a:srgbClr val="172B42"/>
                </a:solidFill>
                <a:latin typeface="Arial"/>
                <a:ea typeface="Arial"/>
                <a:cs typeface="Arial"/>
              </a:defRPr>
            </a:pPr>
            <a:r>
              <a:rPr sz="1950" b="1">
                <a:solidFill>
                  <a:srgbClr val="172B42"/>
                </a:solidFill>
                <a:latin typeface="Arial"/>
                <a:ea typeface="Arial"/>
                <a:cs typeface="Arial"/>
              </a:rPr>
              <a:t>Opening</a:t>
            </a:r>
          </a:p>
        </p:txBody>
      </p:sp>
      <p:sp>
        <p:nvSpPr>
          <p:cNvPr id="7" name="What question will the audience bring to the ">
            <a:extLst xmlns:a="http://schemas.openxmlformats.org/drawingml/2006/main">
              <a:ext uri="{FF2B5EF4-FFF2-40B4-BE49-F238E27FC236}">
                <a16:creationId xmlns:a16="http://schemas.microsoft.com/office/drawing/2014/main" id="{08FA7DE8-AF85-48B8-8325-8E281F1E8C42}"/>
              </a:ext>
            </a:extLst>
          </p:cNvPr>
          <p:cNvSpPr>
            <a:spLocks xmlns:a="http://schemas.openxmlformats.org/drawingml/2006/main" noGrp="1"/>
          </p:cNvSpPr>
          <p:nvPr/>
        </p:nvSpPr>
        <p:spPr>
          <a:xfrm xmlns:a="http://schemas.openxmlformats.org/drawingml/2006/main">
            <a:off x="571500" y="4581525"/>
            <a:ext cx="207264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question will the audience bring to the presentation?</a:t>
            </a:r>
          </a:p>
        </p:txBody>
      </p:sp>
      <p:sp>
        <p:nvSpPr>
          <p:cNvPr id="8" name="Slide 2 content area">
            <a:extLst xmlns:a="http://schemas.openxmlformats.org/drawingml/2006/main">
              <a:ext uri="{FF2B5EF4-FFF2-40B4-BE49-F238E27FC236}">
                <a16:creationId xmlns:a16="http://schemas.microsoft.com/office/drawing/2014/main" id="{84813272-4C26-42B8-97B0-F3895BB5A799}"/>
              </a:ext>
            </a:extLst>
          </p:cNvPr>
          <p:cNvSpPr>
            <a:spLocks xmlns:a="http://schemas.openxmlformats.org/drawingml/2006/main" noGrp="1"/>
          </p:cNvSpPr>
          <p:nvPr/>
        </p:nvSpPr>
        <p:spPr>
          <a:xfrm xmlns:a="http://schemas.openxmlformats.org/drawingml/2006/main">
            <a:off x="2815590" y="2143125"/>
            <a:ext cx="2072640" cy="14287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9" name="2">
            <a:extLst xmlns:a="http://schemas.openxmlformats.org/drawingml/2006/main">
              <a:ext uri="{FF2B5EF4-FFF2-40B4-BE49-F238E27FC236}">
                <a16:creationId xmlns:a16="http://schemas.microsoft.com/office/drawing/2014/main" id="{03E63F5B-530B-44D7-9365-61BE43DC0BF3}"/>
              </a:ext>
            </a:extLst>
          </p:cNvPr>
          <p:cNvSpPr>
            <a:spLocks xmlns:a="http://schemas.openxmlformats.org/drawingml/2006/main" noGrp="1"/>
          </p:cNvSpPr>
          <p:nvPr/>
        </p:nvSpPr>
        <p:spPr>
          <a:xfrm xmlns:a="http://schemas.openxmlformats.org/drawingml/2006/main">
            <a:off x="2948940" y="2257425"/>
            <a:ext cx="1805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2C5974"/>
                </a:solidFill>
                <a:latin typeface="Arial"/>
                <a:ea typeface="Arial"/>
                <a:cs typeface="Arial"/>
              </a:defRPr>
            </a:defPPr>
            <a:lvl1pPr algn="l">
              <a:defRPr sz="2025" b="1">
                <a:solidFill>
                  <a:srgbClr val="2C5974"/>
                </a:solidFill>
                <a:latin typeface="Arial"/>
                <a:ea typeface="Arial"/>
                <a:cs typeface="Arial"/>
              </a:defRPr>
            </a:lvl1pPr>
            <a:lvl2pPr algn="l">
              <a:defRPr sz="2025" b="1">
                <a:solidFill>
                  <a:srgbClr val="2C5974"/>
                </a:solidFill>
                <a:latin typeface="Arial"/>
                <a:ea typeface="Arial"/>
                <a:cs typeface="Arial"/>
              </a:defRPr>
            </a:lvl2pPr>
            <a:lvl3pPr algn="l">
              <a:defRPr sz="2025" b="1">
                <a:solidFill>
                  <a:srgbClr val="2C5974"/>
                </a:solidFill>
                <a:latin typeface="Arial"/>
                <a:ea typeface="Arial"/>
                <a:cs typeface="Arial"/>
              </a:defRPr>
            </a:lvl3pPr>
            <a:lvl4pPr algn="l">
              <a:defRPr sz="2025" b="1">
                <a:solidFill>
                  <a:srgbClr val="2C5974"/>
                </a:solidFill>
                <a:latin typeface="Arial"/>
                <a:ea typeface="Arial"/>
                <a:cs typeface="Arial"/>
              </a:defRPr>
            </a:lvl4pPr>
            <a:lvl5pPr algn="l">
              <a:defRPr sz="2025" b="1">
                <a:solidFill>
                  <a:srgbClr val="2C5974"/>
                </a:solidFill>
                <a:latin typeface="Arial"/>
                <a:ea typeface="Arial"/>
                <a:cs typeface="Arial"/>
              </a:defRPr>
            </a:lvl5pPr>
            <a:lvl6pPr algn="l">
              <a:defRPr sz="2025" b="1">
                <a:solidFill>
                  <a:srgbClr val="2C5974"/>
                </a:solidFill>
                <a:latin typeface="Arial"/>
                <a:ea typeface="Arial"/>
                <a:cs typeface="Arial"/>
              </a:defRPr>
            </a:lvl6pPr>
            <a:lvl7pPr algn="l">
              <a:defRPr sz="2025" b="1">
                <a:solidFill>
                  <a:srgbClr val="2C5974"/>
                </a:solidFill>
                <a:latin typeface="Arial"/>
                <a:ea typeface="Arial"/>
                <a:cs typeface="Arial"/>
              </a:defRPr>
            </a:lvl7pPr>
            <a:lvl8pPr algn="l">
              <a:defRPr sz="2025" b="1">
                <a:solidFill>
                  <a:srgbClr val="2C5974"/>
                </a:solidFill>
                <a:latin typeface="Arial"/>
                <a:ea typeface="Arial"/>
                <a:cs typeface="Arial"/>
              </a:defRPr>
            </a:lvl8pPr>
            <a:lvl9pPr algn="l">
              <a:defRPr sz="2025" b="1">
                <a:solidFill>
                  <a:srgbClr val="2C5974"/>
                </a:solidFill>
                <a:latin typeface="Arial"/>
                <a:ea typeface="Arial"/>
                <a:cs typeface="Arial"/>
              </a:defRPr>
            </a:lvl9pPr>
          </a:lstStyle>
          <a:p xmlns:a="http://schemas.openxmlformats.org/drawingml/2006/main">
            <a:pPr algn="l">
              <a:defRPr sz="2025" b="1">
                <a:solidFill>
                  <a:srgbClr val="2C5974"/>
                </a:solidFill>
                <a:latin typeface="Arial"/>
                <a:ea typeface="Arial"/>
                <a:cs typeface="Arial"/>
              </a:defRPr>
            </a:pPr>
            <a:r>
              <a:rPr sz="2025" b="1">
                <a:solidFill>
                  <a:srgbClr val="2C5974"/>
                </a:solidFill>
                <a:latin typeface="Arial"/>
                <a:ea typeface="Arial"/>
                <a:cs typeface="Arial"/>
              </a:rPr>
              <a:t>2</a:t>
            </a:r>
          </a:p>
        </p:txBody>
      </p:sp>
      <p:sp>
        <p:nvSpPr>
          <p:cNvPr id="10" name="Context">
            <a:extLst xmlns:a="http://schemas.openxmlformats.org/drawingml/2006/main">
              <a:ext uri="{FF2B5EF4-FFF2-40B4-BE49-F238E27FC236}">
                <a16:creationId xmlns:a16="http://schemas.microsoft.com/office/drawing/2014/main" id="{A6AE9CF7-2729-443D-A311-DABDA820B3D3}"/>
              </a:ext>
            </a:extLst>
          </p:cNvPr>
          <p:cNvSpPr>
            <a:spLocks xmlns:a="http://schemas.openxmlformats.org/drawingml/2006/main" noGrp="1"/>
          </p:cNvSpPr>
          <p:nvPr/>
        </p:nvSpPr>
        <p:spPr>
          <a:xfrm xmlns:a="http://schemas.openxmlformats.org/drawingml/2006/main">
            <a:off x="2815590" y="3857625"/>
            <a:ext cx="207264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2B42"/>
                </a:solidFill>
                <a:latin typeface="Arial"/>
                <a:ea typeface="Arial"/>
                <a:cs typeface="Arial"/>
              </a:defRPr>
            </a:defPPr>
            <a:lvl1pPr algn="l">
              <a:defRPr sz="1950" b="1">
                <a:solidFill>
                  <a:srgbClr val="172B42"/>
                </a:solidFill>
                <a:latin typeface="Arial"/>
                <a:ea typeface="Arial"/>
                <a:cs typeface="Arial"/>
              </a:defRPr>
            </a:lvl1pPr>
            <a:lvl2pPr algn="l">
              <a:defRPr sz="1950" b="1">
                <a:solidFill>
                  <a:srgbClr val="172B42"/>
                </a:solidFill>
                <a:latin typeface="Arial"/>
                <a:ea typeface="Arial"/>
                <a:cs typeface="Arial"/>
              </a:defRPr>
            </a:lvl2pPr>
            <a:lvl3pPr algn="l">
              <a:defRPr sz="1950" b="1">
                <a:solidFill>
                  <a:srgbClr val="172B42"/>
                </a:solidFill>
                <a:latin typeface="Arial"/>
                <a:ea typeface="Arial"/>
                <a:cs typeface="Arial"/>
              </a:defRPr>
            </a:lvl3pPr>
            <a:lvl4pPr algn="l">
              <a:defRPr sz="1950" b="1">
                <a:solidFill>
                  <a:srgbClr val="172B42"/>
                </a:solidFill>
                <a:latin typeface="Arial"/>
                <a:ea typeface="Arial"/>
                <a:cs typeface="Arial"/>
              </a:defRPr>
            </a:lvl4pPr>
            <a:lvl5pPr algn="l">
              <a:defRPr sz="1950" b="1">
                <a:solidFill>
                  <a:srgbClr val="172B42"/>
                </a:solidFill>
                <a:latin typeface="Arial"/>
                <a:ea typeface="Arial"/>
                <a:cs typeface="Arial"/>
              </a:defRPr>
            </a:lvl5pPr>
            <a:lvl6pPr algn="l">
              <a:defRPr sz="1950" b="1">
                <a:solidFill>
                  <a:srgbClr val="172B42"/>
                </a:solidFill>
                <a:latin typeface="Arial"/>
                <a:ea typeface="Arial"/>
                <a:cs typeface="Arial"/>
              </a:defRPr>
            </a:lvl6pPr>
            <a:lvl7pPr algn="l">
              <a:defRPr sz="1950" b="1">
                <a:solidFill>
                  <a:srgbClr val="172B42"/>
                </a:solidFill>
                <a:latin typeface="Arial"/>
                <a:ea typeface="Arial"/>
                <a:cs typeface="Arial"/>
              </a:defRPr>
            </a:lvl7pPr>
            <a:lvl8pPr algn="l">
              <a:defRPr sz="1950" b="1">
                <a:solidFill>
                  <a:srgbClr val="172B42"/>
                </a:solidFill>
                <a:latin typeface="Arial"/>
                <a:ea typeface="Arial"/>
                <a:cs typeface="Arial"/>
              </a:defRPr>
            </a:lvl8pPr>
            <a:lvl9pPr algn="l">
              <a:defRPr sz="1950" b="1">
                <a:solidFill>
                  <a:srgbClr val="172B42"/>
                </a:solidFill>
                <a:latin typeface="Arial"/>
                <a:ea typeface="Arial"/>
                <a:cs typeface="Arial"/>
              </a:defRPr>
            </a:lvl9pPr>
          </a:lstStyle>
          <a:p xmlns:a="http://schemas.openxmlformats.org/drawingml/2006/main">
            <a:pPr algn="l">
              <a:defRPr sz="1950" b="1">
                <a:solidFill>
                  <a:srgbClr val="172B42"/>
                </a:solidFill>
                <a:latin typeface="Arial"/>
                <a:ea typeface="Arial"/>
                <a:cs typeface="Arial"/>
              </a:defRPr>
            </a:pPr>
            <a:r>
              <a:rPr sz="1950" b="1">
                <a:solidFill>
                  <a:srgbClr val="172B42"/>
                </a:solidFill>
                <a:latin typeface="Arial"/>
                <a:ea typeface="Arial"/>
                <a:cs typeface="Arial"/>
              </a:rPr>
              <a:t>Context</a:t>
            </a:r>
          </a:p>
        </p:txBody>
      </p:sp>
      <p:sp>
        <p:nvSpPr>
          <p:cNvPr id="11" name="Which background information is essential?">
            <a:extLst xmlns:a="http://schemas.openxmlformats.org/drawingml/2006/main">
              <a:ext uri="{FF2B5EF4-FFF2-40B4-BE49-F238E27FC236}">
                <a16:creationId xmlns:a16="http://schemas.microsoft.com/office/drawing/2014/main" id="{F5B822FF-7D13-4E3F-BB40-9C47E7B2EC0F}"/>
              </a:ext>
            </a:extLst>
          </p:cNvPr>
          <p:cNvSpPr>
            <a:spLocks xmlns:a="http://schemas.openxmlformats.org/drawingml/2006/main" noGrp="1"/>
          </p:cNvSpPr>
          <p:nvPr/>
        </p:nvSpPr>
        <p:spPr>
          <a:xfrm xmlns:a="http://schemas.openxmlformats.org/drawingml/2006/main">
            <a:off x="2815590" y="4581525"/>
            <a:ext cx="207264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background information is essential?</a:t>
            </a:r>
          </a:p>
        </p:txBody>
      </p:sp>
      <p:sp>
        <p:nvSpPr>
          <p:cNvPr id="12" name="Slide 3 content area">
            <a:extLst xmlns:a="http://schemas.openxmlformats.org/drawingml/2006/main">
              <a:ext uri="{FF2B5EF4-FFF2-40B4-BE49-F238E27FC236}">
                <a16:creationId xmlns:a16="http://schemas.microsoft.com/office/drawing/2014/main" id="{9BFA1908-E8E5-4636-8D0D-52CC9F46F18B}"/>
              </a:ext>
            </a:extLst>
          </p:cNvPr>
          <p:cNvSpPr>
            <a:spLocks xmlns:a="http://schemas.openxmlformats.org/drawingml/2006/main" noGrp="1"/>
          </p:cNvSpPr>
          <p:nvPr/>
        </p:nvSpPr>
        <p:spPr>
          <a:xfrm xmlns:a="http://schemas.openxmlformats.org/drawingml/2006/main">
            <a:off x="5059680" y="2143125"/>
            <a:ext cx="2072640" cy="14287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3" name="3">
            <a:extLst xmlns:a="http://schemas.openxmlformats.org/drawingml/2006/main">
              <a:ext uri="{FF2B5EF4-FFF2-40B4-BE49-F238E27FC236}">
                <a16:creationId xmlns:a16="http://schemas.microsoft.com/office/drawing/2014/main" id="{F505BD04-513D-4021-834C-13B49F9E213D}"/>
              </a:ext>
            </a:extLst>
          </p:cNvPr>
          <p:cNvSpPr>
            <a:spLocks xmlns:a="http://schemas.openxmlformats.org/drawingml/2006/main" noGrp="1"/>
          </p:cNvSpPr>
          <p:nvPr/>
        </p:nvSpPr>
        <p:spPr>
          <a:xfrm xmlns:a="http://schemas.openxmlformats.org/drawingml/2006/main">
            <a:off x="5193030" y="2257425"/>
            <a:ext cx="1805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2C5974"/>
                </a:solidFill>
                <a:latin typeface="Arial"/>
                <a:ea typeface="Arial"/>
                <a:cs typeface="Arial"/>
              </a:defRPr>
            </a:defPPr>
            <a:lvl1pPr algn="l">
              <a:defRPr sz="2025" b="1">
                <a:solidFill>
                  <a:srgbClr val="2C5974"/>
                </a:solidFill>
                <a:latin typeface="Arial"/>
                <a:ea typeface="Arial"/>
                <a:cs typeface="Arial"/>
              </a:defRPr>
            </a:lvl1pPr>
            <a:lvl2pPr algn="l">
              <a:defRPr sz="2025" b="1">
                <a:solidFill>
                  <a:srgbClr val="2C5974"/>
                </a:solidFill>
                <a:latin typeface="Arial"/>
                <a:ea typeface="Arial"/>
                <a:cs typeface="Arial"/>
              </a:defRPr>
            </a:lvl2pPr>
            <a:lvl3pPr algn="l">
              <a:defRPr sz="2025" b="1">
                <a:solidFill>
                  <a:srgbClr val="2C5974"/>
                </a:solidFill>
                <a:latin typeface="Arial"/>
                <a:ea typeface="Arial"/>
                <a:cs typeface="Arial"/>
              </a:defRPr>
            </a:lvl3pPr>
            <a:lvl4pPr algn="l">
              <a:defRPr sz="2025" b="1">
                <a:solidFill>
                  <a:srgbClr val="2C5974"/>
                </a:solidFill>
                <a:latin typeface="Arial"/>
                <a:ea typeface="Arial"/>
                <a:cs typeface="Arial"/>
              </a:defRPr>
            </a:lvl4pPr>
            <a:lvl5pPr algn="l">
              <a:defRPr sz="2025" b="1">
                <a:solidFill>
                  <a:srgbClr val="2C5974"/>
                </a:solidFill>
                <a:latin typeface="Arial"/>
                <a:ea typeface="Arial"/>
                <a:cs typeface="Arial"/>
              </a:defRPr>
            </a:lvl5pPr>
            <a:lvl6pPr algn="l">
              <a:defRPr sz="2025" b="1">
                <a:solidFill>
                  <a:srgbClr val="2C5974"/>
                </a:solidFill>
                <a:latin typeface="Arial"/>
                <a:ea typeface="Arial"/>
                <a:cs typeface="Arial"/>
              </a:defRPr>
            </a:lvl6pPr>
            <a:lvl7pPr algn="l">
              <a:defRPr sz="2025" b="1">
                <a:solidFill>
                  <a:srgbClr val="2C5974"/>
                </a:solidFill>
                <a:latin typeface="Arial"/>
                <a:ea typeface="Arial"/>
                <a:cs typeface="Arial"/>
              </a:defRPr>
            </a:lvl7pPr>
            <a:lvl8pPr algn="l">
              <a:defRPr sz="2025" b="1">
                <a:solidFill>
                  <a:srgbClr val="2C5974"/>
                </a:solidFill>
                <a:latin typeface="Arial"/>
                <a:ea typeface="Arial"/>
                <a:cs typeface="Arial"/>
              </a:defRPr>
            </a:lvl8pPr>
            <a:lvl9pPr algn="l">
              <a:defRPr sz="2025" b="1">
                <a:solidFill>
                  <a:srgbClr val="2C5974"/>
                </a:solidFill>
                <a:latin typeface="Arial"/>
                <a:ea typeface="Arial"/>
                <a:cs typeface="Arial"/>
              </a:defRPr>
            </a:lvl9pPr>
          </a:lstStyle>
          <a:p xmlns:a="http://schemas.openxmlformats.org/drawingml/2006/main">
            <a:pPr algn="l">
              <a:defRPr sz="2025" b="1">
                <a:solidFill>
                  <a:srgbClr val="2C5974"/>
                </a:solidFill>
                <a:latin typeface="Arial"/>
                <a:ea typeface="Arial"/>
                <a:cs typeface="Arial"/>
              </a:defRPr>
            </a:pPr>
            <a:r>
              <a:rPr sz="2025" b="1">
                <a:solidFill>
                  <a:srgbClr val="2C5974"/>
                </a:solidFill>
                <a:latin typeface="Arial"/>
                <a:ea typeface="Arial"/>
                <a:cs typeface="Arial"/>
              </a:rPr>
              <a:t>3</a:t>
            </a:r>
          </a:p>
        </p:txBody>
      </p:sp>
      <p:sp>
        <p:nvSpPr>
          <p:cNvPr id="14" name="Main point">
            <a:extLst xmlns:a="http://schemas.openxmlformats.org/drawingml/2006/main">
              <a:ext uri="{FF2B5EF4-FFF2-40B4-BE49-F238E27FC236}">
                <a16:creationId xmlns:a16="http://schemas.microsoft.com/office/drawing/2014/main" id="{ABB9E80F-91F1-44DF-9A8C-25348C1150B5}"/>
              </a:ext>
            </a:extLst>
          </p:cNvPr>
          <p:cNvSpPr>
            <a:spLocks xmlns:a="http://schemas.openxmlformats.org/drawingml/2006/main" noGrp="1"/>
          </p:cNvSpPr>
          <p:nvPr/>
        </p:nvSpPr>
        <p:spPr>
          <a:xfrm xmlns:a="http://schemas.openxmlformats.org/drawingml/2006/main">
            <a:off x="5059680" y="3857625"/>
            <a:ext cx="207264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2B42"/>
                </a:solidFill>
                <a:latin typeface="Arial"/>
                <a:ea typeface="Arial"/>
                <a:cs typeface="Arial"/>
              </a:defRPr>
            </a:defPPr>
            <a:lvl1pPr algn="l">
              <a:defRPr sz="1950" b="1">
                <a:solidFill>
                  <a:srgbClr val="172B42"/>
                </a:solidFill>
                <a:latin typeface="Arial"/>
                <a:ea typeface="Arial"/>
                <a:cs typeface="Arial"/>
              </a:defRPr>
            </a:lvl1pPr>
            <a:lvl2pPr algn="l">
              <a:defRPr sz="1950" b="1">
                <a:solidFill>
                  <a:srgbClr val="172B42"/>
                </a:solidFill>
                <a:latin typeface="Arial"/>
                <a:ea typeface="Arial"/>
                <a:cs typeface="Arial"/>
              </a:defRPr>
            </a:lvl2pPr>
            <a:lvl3pPr algn="l">
              <a:defRPr sz="1950" b="1">
                <a:solidFill>
                  <a:srgbClr val="172B42"/>
                </a:solidFill>
                <a:latin typeface="Arial"/>
                <a:ea typeface="Arial"/>
                <a:cs typeface="Arial"/>
              </a:defRPr>
            </a:lvl3pPr>
            <a:lvl4pPr algn="l">
              <a:defRPr sz="1950" b="1">
                <a:solidFill>
                  <a:srgbClr val="172B42"/>
                </a:solidFill>
                <a:latin typeface="Arial"/>
                <a:ea typeface="Arial"/>
                <a:cs typeface="Arial"/>
              </a:defRPr>
            </a:lvl4pPr>
            <a:lvl5pPr algn="l">
              <a:defRPr sz="1950" b="1">
                <a:solidFill>
                  <a:srgbClr val="172B42"/>
                </a:solidFill>
                <a:latin typeface="Arial"/>
                <a:ea typeface="Arial"/>
                <a:cs typeface="Arial"/>
              </a:defRPr>
            </a:lvl5pPr>
            <a:lvl6pPr algn="l">
              <a:defRPr sz="1950" b="1">
                <a:solidFill>
                  <a:srgbClr val="172B42"/>
                </a:solidFill>
                <a:latin typeface="Arial"/>
                <a:ea typeface="Arial"/>
                <a:cs typeface="Arial"/>
              </a:defRPr>
            </a:lvl6pPr>
            <a:lvl7pPr algn="l">
              <a:defRPr sz="1950" b="1">
                <a:solidFill>
                  <a:srgbClr val="172B42"/>
                </a:solidFill>
                <a:latin typeface="Arial"/>
                <a:ea typeface="Arial"/>
                <a:cs typeface="Arial"/>
              </a:defRPr>
            </a:lvl7pPr>
            <a:lvl8pPr algn="l">
              <a:defRPr sz="1950" b="1">
                <a:solidFill>
                  <a:srgbClr val="172B42"/>
                </a:solidFill>
                <a:latin typeface="Arial"/>
                <a:ea typeface="Arial"/>
                <a:cs typeface="Arial"/>
              </a:defRPr>
            </a:lvl8pPr>
            <a:lvl9pPr algn="l">
              <a:defRPr sz="1950" b="1">
                <a:solidFill>
                  <a:srgbClr val="172B42"/>
                </a:solidFill>
                <a:latin typeface="Arial"/>
                <a:ea typeface="Arial"/>
                <a:cs typeface="Arial"/>
              </a:defRPr>
            </a:lvl9pPr>
          </a:lstStyle>
          <a:p xmlns:a="http://schemas.openxmlformats.org/drawingml/2006/main">
            <a:pPr algn="l">
              <a:defRPr sz="1950" b="1">
                <a:solidFill>
                  <a:srgbClr val="172B42"/>
                </a:solidFill>
                <a:latin typeface="Arial"/>
                <a:ea typeface="Arial"/>
                <a:cs typeface="Arial"/>
              </a:defRPr>
            </a:pPr>
            <a:r>
              <a:rPr sz="1950" b="1">
                <a:solidFill>
                  <a:srgbClr val="172B42"/>
                </a:solidFill>
                <a:latin typeface="Arial"/>
                <a:ea typeface="Arial"/>
                <a:cs typeface="Arial"/>
              </a:rPr>
              <a:t>Main point</a:t>
            </a:r>
          </a:p>
        </p:txBody>
      </p:sp>
      <p:sp>
        <p:nvSpPr>
          <p:cNvPr id="15" name="What single idea should this slide establish?">
            <a:extLst xmlns:a="http://schemas.openxmlformats.org/drawingml/2006/main">
              <a:ext uri="{FF2B5EF4-FFF2-40B4-BE49-F238E27FC236}">
                <a16:creationId xmlns:a16="http://schemas.microsoft.com/office/drawing/2014/main" id="{EC9E3342-76E9-4826-A839-C4499CF927D0}"/>
              </a:ext>
            </a:extLst>
          </p:cNvPr>
          <p:cNvSpPr>
            <a:spLocks xmlns:a="http://schemas.openxmlformats.org/drawingml/2006/main" noGrp="1"/>
          </p:cNvSpPr>
          <p:nvPr/>
        </p:nvSpPr>
        <p:spPr>
          <a:xfrm xmlns:a="http://schemas.openxmlformats.org/drawingml/2006/main">
            <a:off x="5059680" y="4581525"/>
            <a:ext cx="207264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single idea should this slide establish?</a:t>
            </a:r>
          </a:p>
        </p:txBody>
      </p:sp>
      <p:sp>
        <p:nvSpPr>
          <p:cNvPr id="16" name="Slide 4 content area">
            <a:extLst xmlns:a="http://schemas.openxmlformats.org/drawingml/2006/main">
              <a:ext uri="{FF2B5EF4-FFF2-40B4-BE49-F238E27FC236}">
                <a16:creationId xmlns:a16="http://schemas.microsoft.com/office/drawing/2014/main" id="{80F85E14-95C6-4E42-B19D-02E0E6A23F60}"/>
              </a:ext>
            </a:extLst>
          </p:cNvPr>
          <p:cNvSpPr>
            <a:spLocks xmlns:a="http://schemas.openxmlformats.org/drawingml/2006/main" noGrp="1"/>
          </p:cNvSpPr>
          <p:nvPr/>
        </p:nvSpPr>
        <p:spPr>
          <a:xfrm xmlns:a="http://schemas.openxmlformats.org/drawingml/2006/main">
            <a:off x="7303770" y="2143125"/>
            <a:ext cx="2072640" cy="14287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7" name="4">
            <a:extLst xmlns:a="http://schemas.openxmlformats.org/drawingml/2006/main">
              <a:ext uri="{FF2B5EF4-FFF2-40B4-BE49-F238E27FC236}">
                <a16:creationId xmlns:a16="http://schemas.microsoft.com/office/drawing/2014/main" id="{26281A31-A1A4-4EF4-BE0C-8F230DE721C0}"/>
              </a:ext>
            </a:extLst>
          </p:cNvPr>
          <p:cNvSpPr>
            <a:spLocks xmlns:a="http://schemas.openxmlformats.org/drawingml/2006/main" noGrp="1"/>
          </p:cNvSpPr>
          <p:nvPr/>
        </p:nvSpPr>
        <p:spPr>
          <a:xfrm xmlns:a="http://schemas.openxmlformats.org/drawingml/2006/main">
            <a:off x="7437120" y="2257425"/>
            <a:ext cx="1805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2C5974"/>
                </a:solidFill>
                <a:latin typeface="Arial"/>
                <a:ea typeface="Arial"/>
                <a:cs typeface="Arial"/>
              </a:defRPr>
            </a:defPPr>
            <a:lvl1pPr algn="l">
              <a:defRPr sz="2025" b="1">
                <a:solidFill>
                  <a:srgbClr val="2C5974"/>
                </a:solidFill>
                <a:latin typeface="Arial"/>
                <a:ea typeface="Arial"/>
                <a:cs typeface="Arial"/>
              </a:defRPr>
            </a:lvl1pPr>
            <a:lvl2pPr algn="l">
              <a:defRPr sz="2025" b="1">
                <a:solidFill>
                  <a:srgbClr val="2C5974"/>
                </a:solidFill>
                <a:latin typeface="Arial"/>
                <a:ea typeface="Arial"/>
                <a:cs typeface="Arial"/>
              </a:defRPr>
            </a:lvl2pPr>
            <a:lvl3pPr algn="l">
              <a:defRPr sz="2025" b="1">
                <a:solidFill>
                  <a:srgbClr val="2C5974"/>
                </a:solidFill>
                <a:latin typeface="Arial"/>
                <a:ea typeface="Arial"/>
                <a:cs typeface="Arial"/>
              </a:defRPr>
            </a:lvl3pPr>
            <a:lvl4pPr algn="l">
              <a:defRPr sz="2025" b="1">
                <a:solidFill>
                  <a:srgbClr val="2C5974"/>
                </a:solidFill>
                <a:latin typeface="Arial"/>
                <a:ea typeface="Arial"/>
                <a:cs typeface="Arial"/>
              </a:defRPr>
            </a:lvl4pPr>
            <a:lvl5pPr algn="l">
              <a:defRPr sz="2025" b="1">
                <a:solidFill>
                  <a:srgbClr val="2C5974"/>
                </a:solidFill>
                <a:latin typeface="Arial"/>
                <a:ea typeface="Arial"/>
                <a:cs typeface="Arial"/>
              </a:defRPr>
            </a:lvl5pPr>
            <a:lvl6pPr algn="l">
              <a:defRPr sz="2025" b="1">
                <a:solidFill>
                  <a:srgbClr val="2C5974"/>
                </a:solidFill>
                <a:latin typeface="Arial"/>
                <a:ea typeface="Arial"/>
                <a:cs typeface="Arial"/>
              </a:defRPr>
            </a:lvl6pPr>
            <a:lvl7pPr algn="l">
              <a:defRPr sz="2025" b="1">
                <a:solidFill>
                  <a:srgbClr val="2C5974"/>
                </a:solidFill>
                <a:latin typeface="Arial"/>
                <a:ea typeface="Arial"/>
                <a:cs typeface="Arial"/>
              </a:defRPr>
            </a:lvl7pPr>
            <a:lvl8pPr algn="l">
              <a:defRPr sz="2025" b="1">
                <a:solidFill>
                  <a:srgbClr val="2C5974"/>
                </a:solidFill>
                <a:latin typeface="Arial"/>
                <a:ea typeface="Arial"/>
                <a:cs typeface="Arial"/>
              </a:defRPr>
            </a:lvl8pPr>
            <a:lvl9pPr algn="l">
              <a:defRPr sz="2025" b="1">
                <a:solidFill>
                  <a:srgbClr val="2C5974"/>
                </a:solidFill>
                <a:latin typeface="Arial"/>
                <a:ea typeface="Arial"/>
                <a:cs typeface="Arial"/>
              </a:defRPr>
            </a:lvl9pPr>
          </a:lstStyle>
          <a:p xmlns:a="http://schemas.openxmlformats.org/drawingml/2006/main">
            <a:pPr algn="l">
              <a:defRPr sz="2025" b="1">
                <a:solidFill>
                  <a:srgbClr val="2C5974"/>
                </a:solidFill>
                <a:latin typeface="Arial"/>
                <a:ea typeface="Arial"/>
                <a:cs typeface="Arial"/>
              </a:defRPr>
            </a:pPr>
            <a:r>
              <a:rPr sz="2025" b="1">
                <a:solidFill>
                  <a:srgbClr val="2C5974"/>
                </a:solidFill>
                <a:latin typeface="Arial"/>
                <a:ea typeface="Arial"/>
                <a:cs typeface="Arial"/>
              </a:rPr>
              <a:t>4</a:t>
            </a:r>
          </a:p>
        </p:txBody>
      </p:sp>
      <p:sp>
        <p:nvSpPr>
          <p:cNvPr id="18" name="Evidence">
            <a:extLst xmlns:a="http://schemas.openxmlformats.org/drawingml/2006/main">
              <a:ext uri="{FF2B5EF4-FFF2-40B4-BE49-F238E27FC236}">
                <a16:creationId xmlns:a16="http://schemas.microsoft.com/office/drawing/2014/main" id="{AF5D2402-33A4-421D-83C7-F7215358BFD1}"/>
              </a:ext>
            </a:extLst>
          </p:cNvPr>
          <p:cNvSpPr>
            <a:spLocks xmlns:a="http://schemas.openxmlformats.org/drawingml/2006/main" noGrp="1"/>
          </p:cNvSpPr>
          <p:nvPr/>
        </p:nvSpPr>
        <p:spPr>
          <a:xfrm xmlns:a="http://schemas.openxmlformats.org/drawingml/2006/main">
            <a:off x="7303770" y="3857625"/>
            <a:ext cx="207264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2B42"/>
                </a:solidFill>
                <a:latin typeface="Arial"/>
                <a:ea typeface="Arial"/>
                <a:cs typeface="Arial"/>
              </a:defRPr>
            </a:defPPr>
            <a:lvl1pPr algn="l">
              <a:defRPr sz="1950" b="1">
                <a:solidFill>
                  <a:srgbClr val="172B42"/>
                </a:solidFill>
                <a:latin typeface="Arial"/>
                <a:ea typeface="Arial"/>
                <a:cs typeface="Arial"/>
              </a:defRPr>
            </a:lvl1pPr>
            <a:lvl2pPr algn="l">
              <a:defRPr sz="1950" b="1">
                <a:solidFill>
                  <a:srgbClr val="172B42"/>
                </a:solidFill>
                <a:latin typeface="Arial"/>
                <a:ea typeface="Arial"/>
                <a:cs typeface="Arial"/>
              </a:defRPr>
            </a:lvl2pPr>
            <a:lvl3pPr algn="l">
              <a:defRPr sz="1950" b="1">
                <a:solidFill>
                  <a:srgbClr val="172B42"/>
                </a:solidFill>
                <a:latin typeface="Arial"/>
                <a:ea typeface="Arial"/>
                <a:cs typeface="Arial"/>
              </a:defRPr>
            </a:lvl3pPr>
            <a:lvl4pPr algn="l">
              <a:defRPr sz="1950" b="1">
                <a:solidFill>
                  <a:srgbClr val="172B42"/>
                </a:solidFill>
                <a:latin typeface="Arial"/>
                <a:ea typeface="Arial"/>
                <a:cs typeface="Arial"/>
              </a:defRPr>
            </a:lvl4pPr>
            <a:lvl5pPr algn="l">
              <a:defRPr sz="1950" b="1">
                <a:solidFill>
                  <a:srgbClr val="172B42"/>
                </a:solidFill>
                <a:latin typeface="Arial"/>
                <a:ea typeface="Arial"/>
                <a:cs typeface="Arial"/>
              </a:defRPr>
            </a:lvl5pPr>
            <a:lvl6pPr algn="l">
              <a:defRPr sz="1950" b="1">
                <a:solidFill>
                  <a:srgbClr val="172B42"/>
                </a:solidFill>
                <a:latin typeface="Arial"/>
                <a:ea typeface="Arial"/>
                <a:cs typeface="Arial"/>
              </a:defRPr>
            </a:lvl6pPr>
            <a:lvl7pPr algn="l">
              <a:defRPr sz="1950" b="1">
                <a:solidFill>
                  <a:srgbClr val="172B42"/>
                </a:solidFill>
                <a:latin typeface="Arial"/>
                <a:ea typeface="Arial"/>
                <a:cs typeface="Arial"/>
              </a:defRPr>
            </a:lvl7pPr>
            <a:lvl8pPr algn="l">
              <a:defRPr sz="1950" b="1">
                <a:solidFill>
                  <a:srgbClr val="172B42"/>
                </a:solidFill>
                <a:latin typeface="Arial"/>
                <a:ea typeface="Arial"/>
                <a:cs typeface="Arial"/>
              </a:defRPr>
            </a:lvl8pPr>
            <a:lvl9pPr algn="l">
              <a:defRPr sz="1950" b="1">
                <a:solidFill>
                  <a:srgbClr val="172B42"/>
                </a:solidFill>
                <a:latin typeface="Arial"/>
                <a:ea typeface="Arial"/>
                <a:cs typeface="Arial"/>
              </a:defRPr>
            </a:lvl9pPr>
          </a:lstStyle>
          <a:p xmlns:a="http://schemas.openxmlformats.org/drawingml/2006/main">
            <a:pPr algn="l">
              <a:defRPr sz="1950" b="1">
                <a:solidFill>
                  <a:srgbClr val="172B42"/>
                </a:solidFill>
                <a:latin typeface="Arial"/>
                <a:ea typeface="Arial"/>
                <a:cs typeface="Arial"/>
              </a:defRPr>
            </a:pPr>
            <a:r>
              <a:rPr sz="1950" b="1">
                <a:solidFill>
                  <a:srgbClr val="172B42"/>
                </a:solidFill>
                <a:latin typeface="Arial"/>
                <a:ea typeface="Arial"/>
                <a:cs typeface="Arial"/>
              </a:rPr>
              <a:t>Evidence</a:t>
            </a:r>
          </a:p>
        </p:txBody>
      </p:sp>
      <p:sp>
        <p:nvSpPr>
          <p:cNvPr id="19" name="What example or source supports the main poin">
            <a:extLst xmlns:a="http://schemas.openxmlformats.org/drawingml/2006/main">
              <a:ext uri="{FF2B5EF4-FFF2-40B4-BE49-F238E27FC236}">
                <a16:creationId xmlns:a16="http://schemas.microsoft.com/office/drawing/2014/main" id="{5A24805F-26EB-4C43-90CD-1F3C4743BDE9}"/>
              </a:ext>
            </a:extLst>
          </p:cNvPr>
          <p:cNvSpPr>
            <a:spLocks xmlns:a="http://schemas.openxmlformats.org/drawingml/2006/main" noGrp="1"/>
          </p:cNvSpPr>
          <p:nvPr/>
        </p:nvSpPr>
        <p:spPr>
          <a:xfrm xmlns:a="http://schemas.openxmlformats.org/drawingml/2006/main">
            <a:off x="7303770" y="4581525"/>
            <a:ext cx="207264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example or source supports the main point?</a:t>
            </a:r>
          </a:p>
        </p:txBody>
      </p:sp>
      <p:sp>
        <p:nvSpPr>
          <p:cNvPr id="20" name="Slide 5 content area">
            <a:extLst xmlns:a="http://schemas.openxmlformats.org/drawingml/2006/main">
              <a:ext uri="{FF2B5EF4-FFF2-40B4-BE49-F238E27FC236}">
                <a16:creationId xmlns:a16="http://schemas.microsoft.com/office/drawing/2014/main" id="{6660C15C-8AF6-499C-B9AD-D2B073486CEA}"/>
              </a:ext>
            </a:extLst>
          </p:cNvPr>
          <p:cNvSpPr>
            <a:spLocks xmlns:a="http://schemas.openxmlformats.org/drawingml/2006/main" noGrp="1"/>
          </p:cNvSpPr>
          <p:nvPr/>
        </p:nvSpPr>
        <p:spPr>
          <a:xfrm xmlns:a="http://schemas.openxmlformats.org/drawingml/2006/main">
            <a:off x="9547860" y="2143125"/>
            <a:ext cx="2072640" cy="1428750"/>
          </a:xfrm>
          <a:prstGeom xmlns:a="http://schemas.openxmlformats.org/drawingml/2006/main" prst="rect">
            <a:avLst/>
          </a:prstGeom>
          <a:solidFill xmlns:a="http://schemas.openxmlformats.org/drawingml/2006/main">
            <a:srgbClr val="F5E7E3"/>
          </a:solidFill>
          <a:ln xmlns:a="http://schemas.openxmlformats.org/drawingml/2006/main" w="11430">
            <a:solidFill>
              <a:srgbClr val="BDCBD3"/>
            </a:solidFill>
            <a:prstDash val="solid"/>
          </a:ln>
        </p:spPr>
      </p:sp>
      <p:sp>
        <p:nvSpPr>
          <p:cNvPr id="21" name="5">
            <a:extLst xmlns:a="http://schemas.openxmlformats.org/drawingml/2006/main">
              <a:ext uri="{FF2B5EF4-FFF2-40B4-BE49-F238E27FC236}">
                <a16:creationId xmlns:a16="http://schemas.microsoft.com/office/drawing/2014/main" id="{0BB7476D-E59E-4555-BEF9-B0C2CF79BEE3}"/>
              </a:ext>
            </a:extLst>
          </p:cNvPr>
          <p:cNvSpPr>
            <a:spLocks xmlns:a="http://schemas.openxmlformats.org/drawingml/2006/main" noGrp="1"/>
          </p:cNvSpPr>
          <p:nvPr/>
        </p:nvSpPr>
        <p:spPr>
          <a:xfrm xmlns:a="http://schemas.openxmlformats.org/drawingml/2006/main">
            <a:off x="9681210" y="2257425"/>
            <a:ext cx="1805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2C5974"/>
                </a:solidFill>
                <a:latin typeface="Arial"/>
                <a:ea typeface="Arial"/>
                <a:cs typeface="Arial"/>
              </a:defRPr>
            </a:defPPr>
            <a:lvl1pPr algn="l">
              <a:defRPr sz="2025" b="1">
                <a:solidFill>
                  <a:srgbClr val="2C5974"/>
                </a:solidFill>
                <a:latin typeface="Arial"/>
                <a:ea typeface="Arial"/>
                <a:cs typeface="Arial"/>
              </a:defRPr>
            </a:lvl1pPr>
            <a:lvl2pPr algn="l">
              <a:defRPr sz="2025" b="1">
                <a:solidFill>
                  <a:srgbClr val="2C5974"/>
                </a:solidFill>
                <a:latin typeface="Arial"/>
                <a:ea typeface="Arial"/>
                <a:cs typeface="Arial"/>
              </a:defRPr>
            </a:lvl2pPr>
            <a:lvl3pPr algn="l">
              <a:defRPr sz="2025" b="1">
                <a:solidFill>
                  <a:srgbClr val="2C5974"/>
                </a:solidFill>
                <a:latin typeface="Arial"/>
                <a:ea typeface="Arial"/>
                <a:cs typeface="Arial"/>
              </a:defRPr>
            </a:lvl3pPr>
            <a:lvl4pPr algn="l">
              <a:defRPr sz="2025" b="1">
                <a:solidFill>
                  <a:srgbClr val="2C5974"/>
                </a:solidFill>
                <a:latin typeface="Arial"/>
                <a:ea typeface="Arial"/>
                <a:cs typeface="Arial"/>
              </a:defRPr>
            </a:lvl4pPr>
            <a:lvl5pPr algn="l">
              <a:defRPr sz="2025" b="1">
                <a:solidFill>
                  <a:srgbClr val="2C5974"/>
                </a:solidFill>
                <a:latin typeface="Arial"/>
                <a:ea typeface="Arial"/>
                <a:cs typeface="Arial"/>
              </a:defRPr>
            </a:lvl5pPr>
            <a:lvl6pPr algn="l">
              <a:defRPr sz="2025" b="1">
                <a:solidFill>
                  <a:srgbClr val="2C5974"/>
                </a:solidFill>
                <a:latin typeface="Arial"/>
                <a:ea typeface="Arial"/>
                <a:cs typeface="Arial"/>
              </a:defRPr>
            </a:lvl6pPr>
            <a:lvl7pPr algn="l">
              <a:defRPr sz="2025" b="1">
                <a:solidFill>
                  <a:srgbClr val="2C5974"/>
                </a:solidFill>
                <a:latin typeface="Arial"/>
                <a:ea typeface="Arial"/>
                <a:cs typeface="Arial"/>
              </a:defRPr>
            </a:lvl7pPr>
            <a:lvl8pPr algn="l">
              <a:defRPr sz="2025" b="1">
                <a:solidFill>
                  <a:srgbClr val="2C5974"/>
                </a:solidFill>
                <a:latin typeface="Arial"/>
                <a:ea typeface="Arial"/>
                <a:cs typeface="Arial"/>
              </a:defRPr>
            </a:lvl8pPr>
            <a:lvl9pPr algn="l">
              <a:defRPr sz="2025" b="1">
                <a:solidFill>
                  <a:srgbClr val="2C5974"/>
                </a:solidFill>
                <a:latin typeface="Arial"/>
                <a:ea typeface="Arial"/>
                <a:cs typeface="Arial"/>
              </a:defRPr>
            </a:lvl9pPr>
          </a:lstStyle>
          <a:p xmlns:a="http://schemas.openxmlformats.org/drawingml/2006/main">
            <a:pPr algn="l">
              <a:defRPr sz="2025" b="1">
                <a:solidFill>
                  <a:srgbClr val="2C5974"/>
                </a:solidFill>
                <a:latin typeface="Arial"/>
                <a:ea typeface="Arial"/>
                <a:cs typeface="Arial"/>
              </a:defRPr>
            </a:pPr>
            <a:r>
              <a:rPr sz="2025" b="1">
                <a:solidFill>
                  <a:srgbClr val="2C5974"/>
                </a:solidFill>
                <a:latin typeface="Arial"/>
                <a:ea typeface="Arial"/>
                <a:cs typeface="Arial"/>
              </a:rPr>
              <a:t>5</a:t>
            </a:r>
          </a:p>
        </p:txBody>
      </p:sp>
      <p:sp>
        <p:nvSpPr>
          <p:cNvPr id="22" name="Close">
            <a:extLst xmlns:a="http://schemas.openxmlformats.org/drawingml/2006/main">
              <a:ext uri="{FF2B5EF4-FFF2-40B4-BE49-F238E27FC236}">
                <a16:creationId xmlns:a16="http://schemas.microsoft.com/office/drawing/2014/main" id="{096A0D15-A35E-4938-B9D1-E02730CA165D}"/>
              </a:ext>
            </a:extLst>
          </p:cNvPr>
          <p:cNvSpPr>
            <a:spLocks xmlns:a="http://schemas.openxmlformats.org/drawingml/2006/main" noGrp="1"/>
          </p:cNvSpPr>
          <p:nvPr/>
        </p:nvSpPr>
        <p:spPr>
          <a:xfrm xmlns:a="http://schemas.openxmlformats.org/drawingml/2006/main">
            <a:off x="9547860" y="3857625"/>
            <a:ext cx="207264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72B42"/>
                </a:solidFill>
                <a:latin typeface="Arial"/>
                <a:ea typeface="Arial"/>
                <a:cs typeface="Arial"/>
              </a:defRPr>
            </a:defPPr>
            <a:lvl1pPr algn="l">
              <a:defRPr sz="1950" b="1">
                <a:solidFill>
                  <a:srgbClr val="172B42"/>
                </a:solidFill>
                <a:latin typeface="Arial"/>
                <a:ea typeface="Arial"/>
                <a:cs typeface="Arial"/>
              </a:defRPr>
            </a:lvl1pPr>
            <a:lvl2pPr algn="l">
              <a:defRPr sz="1950" b="1">
                <a:solidFill>
                  <a:srgbClr val="172B42"/>
                </a:solidFill>
                <a:latin typeface="Arial"/>
                <a:ea typeface="Arial"/>
                <a:cs typeface="Arial"/>
              </a:defRPr>
            </a:lvl2pPr>
            <a:lvl3pPr algn="l">
              <a:defRPr sz="1950" b="1">
                <a:solidFill>
                  <a:srgbClr val="172B42"/>
                </a:solidFill>
                <a:latin typeface="Arial"/>
                <a:ea typeface="Arial"/>
                <a:cs typeface="Arial"/>
              </a:defRPr>
            </a:lvl3pPr>
            <a:lvl4pPr algn="l">
              <a:defRPr sz="1950" b="1">
                <a:solidFill>
                  <a:srgbClr val="172B42"/>
                </a:solidFill>
                <a:latin typeface="Arial"/>
                <a:ea typeface="Arial"/>
                <a:cs typeface="Arial"/>
              </a:defRPr>
            </a:lvl4pPr>
            <a:lvl5pPr algn="l">
              <a:defRPr sz="1950" b="1">
                <a:solidFill>
                  <a:srgbClr val="172B42"/>
                </a:solidFill>
                <a:latin typeface="Arial"/>
                <a:ea typeface="Arial"/>
                <a:cs typeface="Arial"/>
              </a:defRPr>
            </a:lvl5pPr>
            <a:lvl6pPr algn="l">
              <a:defRPr sz="1950" b="1">
                <a:solidFill>
                  <a:srgbClr val="172B42"/>
                </a:solidFill>
                <a:latin typeface="Arial"/>
                <a:ea typeface="Arial"/>
                <a:cs typeface="Arial"/>
              </a:defRPr>
            </a:lvl6pPr>
            <a:lvl7pPr algn="l">
              <a:defRPr sz="1950" b="1">
                <a:solidFill>
                  <a:srgbClr val="172B42"/>
                </a:solidFill>
                <a:latin typeface="Arial"/>
                <a:ea typeface="Arial"/>
                <a:cs typeface="Arial"/>
              </a:defRPr>
            </a:lvl7pPr>
            <a:lvl8pPr algn="l">
              <a:defRPr sz="1950" b="1">
                <a:solidFill>
                  <a:srgbClr val="172B42"/>
                </a:solidFill>
                <a:latin typeface="Arial"/>
                <a:ea typeface="Arial"/>
                <a:cs typeface="Arial"/>
              </a:defRPr>
            </a:lvl8pPr>
            <a:lvl9pPr algn="l">
              <a:defRPr sz="1950" b="1">
                <a:solidFill>
                  <a:srgbClr val="172B42"/>
                </a:solidFill>
                <a:latin typeface="Arial"/>
                <a:ea typeface="Arial"/>
                <a:cs typeface="Arial"/>
              </a:defRPr>
            </a:lvl9pPr>
          </a:lstStyle>
          <a:p xmlns:a="http://schemas.openxmlformats.org/drawingml/2006/main">
            <a:pPr algn="l">
              <a:defRPr sz="1950" b="1">
                <a:solidFill>
                  <a:srgbClr val="172B42"/>
                </a:solidFill>
                <a:latin typeface="Arial"/>
                <a:ea typeface="Arial"/>
                <a:cs typeface="Arial"/>
              </a:defRPr>
            </a:pPr>
            <a:r>
              <a:rPr sz="1950" b="1">
                <a:solidFill>
                  <a:srgbClr val="172B42"/>
                </a:solidFill>
                <a:latin typeface="Arial"/>
                <a:ea typeface="Arial"/>
                <a:cs typeface="Arial"/>
              </a:rPr>
              <a:t>Close</a:t>
            </a:r>
          </a:p>
        </p:txBody>
      </p:sp>
      <p:sp>
        <p:nvSpPr>
          <p:cNvPr id="23" name="What should the audience understand or do nex">
            <a:extLst xmlns:a="http://schemas.openxmlformats.org/drawingml/2006/main">
              <a:ext uri="{FF2B5EF4-FFF2-40B4-BE49-F238E27FC236}">
                <a16:creationId xmlns:a16="http://schemas.microsoft.com/office/drawing/2014/main" id="{13C343EC-4E8A-4222-99EF-B98EDB3E375D}"/>
              </a:ext>
            </a:extLst>
          </p:cNvPr>
          <p:cNvSpPr>
            <a:spLocks xmlns:a="http://schemas.openxmlformats.org/drawingml/2006/main" noGrp="1"/>
          </p:cNvSpPr>
          <p:nvPr/>
        </p:nvSpPr>
        <p:spPr>
          <a:xfrm xmlns:a="http://schemas.openxmlformats.org/drawingml/2006/main">
            <a:off x="9547860" y="4581525"/>
            <a:ext cx="207264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should the audience understand or do next?</a:t>
            </a:r>
          </a:p>
        </p:txBody>
      </p:sp>
    </p:spTree>
    <p:extLst>
      <p:ext uri="{BB962C8B-B14F-4D97-AF65-F5344CB8AC3E}">
        <p14:creationId xmlns:p14="http://schemas.microsoft.com/office/powerpoint/2010/main" val="3038708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2026-10-29T17:40:40.4420000Z</dcterms:created>
  <dcterms:modified xsi:type="dcterms:W3CDTF">2026-10-29T17:40:40.4420000Z</dcterms:modified>
</coreProperties>
</file>