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bb6e0daca1a4373" /><Relationship Type="http://schemas.openxmlformats.org/officeDocument/2006/relationships/extended-properties" Target="/docProps/app.xml" Id="R4f5af65ff16e447e" /><Relationship Type="http://schemas.openxmlformats.org/officeDocument/2006/relationships/officeDocument" Target="/ppt/presentation.xml" Id="R17e991aa9dee401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064e63b6c934b8d"/>
  </p:sldMasterIdLst>
  <p:notesMasterIdLst>
    <p:notesMasterId xmlns:r="http://schemas.openxmlformats.org/officeDocument/2006/relationships" r:id="Re2fe60987ae04712"/>
  </p:notesMasterIdLst>
  <p:sldIdLst>
    <p:sldId xmlns:r="http://schemas.openxmlformats.org/officeDocument/2006/relationships" id="256" r:id="Recbfc4c2ff6645e3"/>
    <p:sldId xmlns:r="http://schemas.openxmlformats.org/officeDocument/2006/relationships" id="257" r:id="R98b668ed4d604c9b"/>
    <p:sldId xmlns:r="http://schemas.openxmlformats.org/officeDocument/2006/relationships" id="258" r:id="Rce6a7291d71f4368"/>
    <p:sldId xmlns:r="http://schemas.openxmlformats.org/officeDocument/2006/relationships" id="259" r:id="R59a91e1b857949de"/>
    <p:sldId xmlns:r="http://schemas.openxmlformats.org/officeDocument/2006/relationships" id="260" r:id="R367534665eee4d5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3d8bec9bc75492f" /><Relationship Type="http://schemas.openxmlformats.org/officeDocument/2006/relationships/slideMaster" Target="/ppt/slideMasters/slideMaster1.xml" Id="Rb064e63b6c934b8d" /><Relationship Type="http://schemas.openxmlformats.org/officeDocument/2006/relationships/notesMaster" Target="/ppt/notesMasters/notesMaster1.xml" Id="Re2fe60987ae04712" /><Relationship Type="http://schemas.openxmlformats.org/officeDocument/2006/relationships/presProps" Target="/ppt/presProps.xml" Id="Rec02ad4ef1c1469a" /><Relationship Type="http://schemas.openxmlformats.org/officeDocument/2006/relationships/tableStyles" Target="/ppt/tableStyles.xml" Id="R893c8296dbc24b84" /><Relationship Type="http://schemas.openxmlformats.org/officeDocument/2006/relationships/slide" Target="/ppt/slides/slide1.xml" Id="Recbfc4c2ff6645e3" /><Relationship Type="http://schemas.openxmlformats.org/officeDocument/2006/relationships/slide" Target="/ppt/slides/slide2.xml" Id="R98b668ed4d604c9b" /><Relationship Type="http://schemas.openxmlformats.org/officeDocument/2006/relationships/slide" Target="/ppt/slides/slide3.xml" Id="Rce6a7291d71f4368" /><Relationship Type="http://schemas.openxmlformats.org/officeDocument/2006/relationships/slide" Target="/ppt/slides/slide4.xml" Id="R59a91e1b857949de" /><Relationship Type="http://schemas.openxmlformats.org/officeDocument/2006/relationships/slide" Target="/ppt/slides/slide5.xml" Id="R367534665eee4d5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b16bd5e7a2c43b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d2b1f88e459476e" /><Relationship Type="http://schemas.openxmlformats.org/officeDocument/2006/relationships/notesMaster" Target="/ppt/notesMasters/notesMaster1.xml" Id="R06c913e4b20344d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63f26709b97459a" /><Relationship Type="http://schemas.openxmlformats.org/officeDocument/2006/relationships/notesMaster" Target="/ppt/notesMasters/notesMaster1.xml" Id="R96bbae1995fe49c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355bb87d5f34e86" /><Relationship Type="http://schemas.openxmlformats.org/officeDocument/2006/relationships/notesMaster" Target="/ppt/notesMasters/notesMaster1.xml" Id="Rf616088e9c1c48e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c83449dc9b94993" /><Relationship Type="http://schemas.openxmlformats.org/officeDocument/2006/relationships/notesMaster" Target="/ppt/notesMasters/notesMaster1.xml" Id="R939832b1c170481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38132ae3e72441d" /><Relationship Type="http://schemas.openxmlformats.org/officeDocument/2006/relationships/notesMaster" Target="/ppt/notesMasters/notesMaster1.xml" Id="R8c3146c4b3b04eb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editable template. Replace the prompts with your own content before sharing. No sample figures represent measured results. WPS feature reference: https://www.wps.com/academy/the-rehearse-timings-feature-of-slide-show/1862961/ (reviewed 2026-10-30).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Practice cue for Time available: Record the total speaking time and planned question time. Replace this cue with your own speaking notes. Review timing and audience display before presenting. WPS feature reference: https://www.wps.com/academy/the-rehearse-timings-feature-of-slide-show/1862961/ (reviewed 2026-10-30).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Practice cue for Slide pacing: Use rehearsal timing in a supported WPS edition. Replace this cue with your own speaking notes. Review timing and audience display before presenting. WPS feature reference: https://www.wps.com/academy/the-rehearse-timings-feature-of-slide-show/1862961/ (reviewed 2026-10-30).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Practice cue for Adjustment: Shorten or expand the content based on the rehearsal. Replace this cue with your own speaking notes. Review timing and audience display before presenting. WPS feature reference: https://www.wps.com/academy/the-rehearse-timings-feature-of-slide-show/1862961/ (reviewed 2026-10-30).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Practice cue for Final run: Test the complete talk with the actual notes and display. Replace this cue with your own speaking notes. Review timing and audience display before presenting. WPS feature reference: https://www.wps.com/academy/the-rehearse-timings-feature-of-slide-show/1862961/ (reviewed 2026-10-30).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f22a026b00e4f3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7e2d5b36d1c4bb3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03f7a87376a4e14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b0a6fc784af4a32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ac4d5926fce44b6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e63db0aeed14d8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1DBE8A9-6AA2-4448-82B9-04E2C440CFB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AC1008B1-8296-46CD-8DD0-01D2A97C801A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482BD567-422B-4B5E-AC93-50B33E5BBBB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362AF0C-BEF3-44D3-BBA6-3CA252741DC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5BFA274A-B680-4496-842D-D960297AC1C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E38A9DC5-64C6-4603-80F0-E3E41676D62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B2CEE1F4-C2B8-4AC3-8B67-5F441C2C9A6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E2D471E6-46E6-4E93-AA36-3A4D76F5AE08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EEC5DE7-3F98-47C7-9B2A-1A48287B2F9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8EFFB4E8-AAD6-4023-8CBC-FA1BEE38AEC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161cc7371664728" /><Relationship Type="http://schemas.openxmlformats.org/officeDocument/2006/relationships/slideLayout" Target="/ppt/slideLayouts/slideLayout1.xml" Id="Rf29ba9b89425498a" /><Relationship Type="http://schemas.openxmlformats.org/officeDocument/2006/relationships/slideLayout" Target="/ppt/slideLayouts/slideLayout2.xml" Id="Rd5814a7dc88843ad" /><Relationship Type="http://schemas.openxmlformats.org/officeDocument/2006/relationships/slideLayout" Target="/ppt/slideLayouts/slideLayout3.xml" Id="Rce5f1e0807024def" /><Relationship Type="http://schemas.openxmlformats.org/officeDocument/2006/relationships/slideLayout" Target="/ppt/slideLayouts/slideLayout4.xml" Id="Rb302d0d8c01f4874" /><Relationship Type="http://schemas.openxmlformats.org/officeDocument/2006/relationships/slideLayout" Target="/ppt/slideLayouts/slideLayout5.xml" Id="R7fe9f04e1c244d7e" /><Relationship Type="http://schemas.openxmlformats.org/officeDocument/2006/relationships/slideLayout" Target="/ppt/slideLayouts/slideLayout6.xml" Id="Rcb4b7eac6883485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29ba9b89425498a"/>
    <p:sldLayoutId xmlns:r="http://schemas.openxmlformats.org/officeDocument/2006/relationships" id="2147483650" r:id="Rd5814a7dc88843ad"/>
    <p:sldLayoutId xmlns:r="http://schemas.openxmlformats.org/officeDocument/2006/relationships" id="2147483651" r:id="Rce5f1e0807024def"/>
    <p:sldLayoutId xmlns:r="http://schemas.openxmlformats.org/officeDocument/2006/relationships" id="2147483652" r:id="Rb302d0d8c01f4874"/>
    <p:sldLayoutId xmlns:r="http://schemas.openxmlformats.org/officeDocument/2006/relationships" id="2147483653" r:id="R7fe9f04e1c244d7e"/>
    <p:sldLayoutId xmlns:r="http://schemas.openxmlformats.org/officeDocument/2006/relationships" id="2147483654" r:id="Rcb4b7eac6883485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5e7be9d9f9c4c59" /><Relationship Type="http://schemas.openxmlformats.org/officeDocument/2006/relationships/notesSlide" Target="/ppt/notesSlides/notesSlide1.xml" Id="Rb227dbc45c7f41a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3f036fb75d54ef1" /><Relationship Type="http://schemas.openxmlformats.org/officeDocument/2006/relationships/notesSlide" Target="/ppt/notesSlides/notesSlide2.xml" Id="Rf00cf5b2700e474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b3646a740b94b44" /><Relationship Type="http://schemas.openxmlformats.org/officeDocument/2006/relationships/notesSlide" Target="/ppt/notesSlides/notesSlide3.xml" Id="Rd44d0da1df7c4d1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90d7227b7e14aba" /><Relationship Type="http://schemas.openxmlformats.org/officeDocument/2006/relationships/notesSlide" Target="/ppt/notesSlides/notesSlide4.xml" Id="Rcb4c51fc1a3440d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1552bd2957a4dda" /><Relationship Type="http://schemas.openxmlformats.org/officeDocument/2006/relationships/notesSlide" Target="/ppt/notesSlides/notesSlide5.xml" Id="R4cef089213db4b6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384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Presentation Timing Practice">
            <a:extLst xmlns:a="http://schemas.openxmlformats.org/drawingml/2006/main">
              <a:ext uri="{FF2B5EF4-FFF2-40B4-BE49-F238E27FC236}">
                <a16:creationId xmlns:a16="http://schemas.microsoft.com/office/drawing/2014/main" id="{2D97E823-2DA9-4A5E-B3C5-C6841A2C0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95450"/>
            <a:ext cx="105727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Presentation Timing Practice</a:t>
            </a:r>
          </a:p>
        </p:txBody>
      </p:sp>
      <p:sp>
        <p:nvSpPr>
          <p:cNvPr id="2" name="Use WPS Presentation’s documented rehearsal t">
            <a:extLst xmlns:a="http://schemas.openxmlformats.org/drawingml/2006/main">
              <a:ext uri="{FF2B5EF4-FFF2-40B4-BE49-F238E27FC236}">
                <a16:creationId xmlns:a16="http://schemas.microsoft.com/office/drawing/2014/main" id="{4CC31E24-BAD6-455D-960F-9DA9DA6EA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52875"/>
            <a:ext cx="10001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D9E6EB"/>
                </a:solidFill>
                <a:latin typeface="Arial"/>
                <a:ea typeface="Arial"/>
                <a:cs typeface="Arial"/>
              </a:rPr>
              <a:t>Use WPS Presentation’s documented rehearsal timing workflow to review the pace of a talk. The starter provides practice slides and notes; it is not a browser countdown timer or a hardware timer.</a:t>
            </a:r>
          </a:p>
        </p:txBody>
      </p:sp>
      <p:sp>
        <p:nvSpPr>
          <p:cNvPr id="3" name="English editable presentation starter">
            <a:extLst xmlns:a="http://schemas.openxmlformats.org/drawingml/2006/main">
              <a:ext uri="{FF2B5EF4-FFF2-40B4-BE49-F238E27FC236}">
                <a16:creationId xmlns:a16="http://schemas.microsoft.com/office/drawing/2014/main" id="{89FA8195-4264-4290-8EA5-EAC037FAA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143625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defPPr>
            <a:lvl1pPr algn="l">
              <a:defRPr sz="1425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lvl1pPr>
            <a:lvl2pPr algn="l">
              <a:defRPr sz="1425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lvl2pPr>
            <a:lvl3pPr algn="l">
              <a:defRPr sz="1425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lvl3pPr>
            <a:lvl4pPr algn="l">
              <a:defRPr sz="1425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lvl4pPr>
            <a:lvl5pPr algn="l">
              <a:defRPr sz="1425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lvl5pPr>
            <a:lvl6pPr algn="l">
              <a:defRPr sz="1425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lvl6pPr>
            <a:lvl7pPr algn="l">
              <a:defRPr sz="1425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lvl7pPr>
            <a:lvl8pPr algn="l">
              <a:defRPr sz="1425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lvl8pPr>
            <a:lvl9pPr algn="l">
              <a:defRPr sz="1425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425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D9E6EB"/>
                </a:solidFill>
                <a:latin typeface="Arial"/>
                <a:ea typeface="Arial"/>
                <a:cs typeface="Arial"/>
              </a:rPr>
              <a:t>English editable presentation starter</a:t>
            </a:r>
          </a:p>
        </p:txBody>
      </p:sp>
    </p:spTree>
    <p:extLst>
      <p:ext uri="{BB962C8B-B14F-4D97-AF65-F5344CB8AC3E}">
        <p14:creationId xmlns:p14="http://schemas.microsoft.com/office/powerpoint/2010/main" val="3287174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ime available">
            <a:extLst xmlns:a="http://schemas.openxmlformats.org/drawingml/2006/main">
              <a:ext uri="{FF2B5EF4-FFF2-40B4-BE49-F238E27FC236}">
                <a16:creationId xmlns:a16="http://schemas.microsoft.com/office/drawing/2014/main" id="{D26166C5-5B79-4299-927B-7646259DC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0050"/>
            <a:ext cx="11049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defPPr>
            <a:lvl1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1pPr>
            <a:lvl2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2pPr>
            <a:lvl3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3pPr>
            <a:lvl4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4pPr>
            <a:lvl5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5pPr>
            <a:lvl6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6pPr>
            <a:lvl7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7pPr>
            <a:lvl8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8pPr>
            <a:lvl9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2B42"/>
                </a:solidFill>
                <a:latin typeface="Arial"/>
                <a:ea typeface="Arial"/>
                <a:cs typeface="Arial"/>
              </a:rPr>
              <a:t>Time available</a:t>
            </a:r>
          </a:p>
        </p:txBody>
      </p:sp>
      <p:sp>
        <p:nvSpPr>
          <p:cNvPr id="2" name="Record the total speaking time and planned qu">
            <a:extLst xmlns:a="http://schemas.openxmlformats.org/drawingml/2006/main">
              <a:ext uri="{FF2B5EF4-FFF2-40B4-BE49-F238E27FC236}">
                <a16:creationId xmlns:a16="http://schemas.microsoft.com/office/drawing/2014/main" id="{079733B9-FCF1-4816-BAEF-D9389B94C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14300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defPPr>
            <a:lvl1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1pPr>
            <a:lvl2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2pPr>
            <a:lvl3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3pPr>
            <a:lvl4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4pPr>
            <a:lvl5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5pPr>
            <a:lvl6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6pPr>
            <a:lvl7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7pPr>
            <a:lvl8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8pPr>
            <a:lvl9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526275"/>
                </a:solidFill>
                <a:latin typeface="Arial"/>
                <a:ea typeface="Arial"/>
                <a:cs typeface="Arial"/>
              </a:rPr>
              <a:t>Record the total speaking time and planned question time.</a:t>
            </a:r>
          </a:p>
        </p:txBody>
      </p:sp>
      <p:sp>
        <p:nvSpPr>
          <p:cNvPr id="3" name="English editable starter. Replace prompts wit">
            <a:extLst xmlns:a="http://schemas.openxmlformats.org/drawingml/2006/main">
              <a:ext uri="{FF2B5EF4-FFF2-40B4-BE49-F238E27FC236}">
                <a16:creationId xmlns:a16="http://schemas.microsoft.com/office/drawing/2014/main" id="{7510269D-FA74-4C85-8007-ABBDC0AD8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86525"/>
            <a:ext cx="1104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defPPr>
            <a:lvl1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1pPr>
            <a:lvl2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2pPr>
            <a:lvl3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3pPr>
            <a:lvl4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4pPr>
            <a:lvl5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5pPr>
            <a:lvl6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6pPr>
            <a:lvl7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7pPr>
            <a:lvl8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8pPr>
            <a:lvl9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26275"/>
                </a:solidFill>
                <a:latin typeface="Arial"/>
                <a:ea typeface="Arial"/>
                <a:cs typeface="Arial"/>
              </a:rPr>
              <a:t>English editable starter. Replace prompts with your own content.</a:t>
            </a:r>
          </a:p>
        </p:txBody>
      </p:sp>
      <p:sp>
        <p:nvSpPr>
          <p:cNvPr id="4" name="Main point">
            <a:extLst xmlns:a="http://schemas.openxmlformats.org/drawingml/2006/main">
              <a:ext uri="{FF2B5EF4-FFF2-40B4-BE49-F238E27FC236}">
                <a16:creationId xmlns:a16="http://schemas.microsoft.com/office/drawing/2014/main" id="{5D43F782-B883-4C7A-82B5-9AA461391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14625"/>
            <a:ext cx="5191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defPPr>
            <a:lvl1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1pPr>
            <a:lvl2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2pPr>
            <a:lvl3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3pPr>
            <a:lvl4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4pPr>
            <a:lvl5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5pPr>
            <a:lvl6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6pPr>
            <a:lvl7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7pPr>
            <a:lvl8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8pPr>
            <a:lvl9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C5974"/>
                </a:solidFill>
                <a:latin typeface="Arial"/>
                <a:ea typeface="Arial"/>
                <a:cs typeface="Arial"/>
              </a:rPr>
              <a:t>Main point</a:t>
            </a:r>
          </a:p>
        </p:txBody>
      </p:sp>
      <p:sp>
        <p:nvSpPr>
          <p:cNvPr id="5" name="Add a concise statement that answers the ques">
            <a:extLst xmlns:a="http://schemas.openxmlformats.org/drawingml/2006/main">
              <a:ext uri="{FF2B5EF4-FFF2-40B4-BE49-F238E27FC236}">
                <a16:creationId xmlns:a16="http://schemas.microsoft.com/office/drawing/2014/main" id="{FE385161-D60A-44A4-9A73-05466447D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43300"/>
            <a:ext cx="49530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defPPr>
            <a:lvl1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1pPr>
            <a:lvl2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2pPr>
            <a:lvl3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3pPr>
            <a:lvl4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4pPr>
            <a:lvl5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5pPr>
            <a:lvl6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6pPr>
            <a:lvl7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7pPr>
            <a:lvl8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8pPr>
            <a:lvl9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B42"/>
                </a:solidFill>
                <a:latin typeface="Arial"/>
                <a:ea typeface="Arial"/>
                <a:cs typeface="Arial"/>
              </a:rPr>
              <a:t>Add a concise statement that answers the question above.</a:t>
            </a:r>
          </a:p>
        </p:txBody>
      </p:sp>
      <p:sp>
        <p:nvSpPr>
          <p:cNvPr id="6" name="Evidence or example">
            <a:extLst xmlns:a="http://schemas.openxmlformats.org/drawingml/2006/main">
              <a:ext uri="{FF2B5EF4-FFF2-40B4-BE49-F238E27FC236}">
                <a16:creationId xmlns:a16="http://schemas.microsoft.com/office/drawing/2014/main" id="{D3D0FBCE-7297-4C0F-B9F6-7FD0C45CA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714625"/>
            <a:ext cx="4810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defPPr>
            <a:lvl1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1pPr>
            <a:lvl2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2pPr>
            <a:lvl3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3pPr>
            <a:lvl4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4pPr>
            <a:lvl5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5pPr>
            <a:lvl6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6pPr>
            <a:lvl7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7pPr>
            <a:lvl8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8pPr>
            <a:lvl9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C5974"/>
                </a:solidFill>
                <a:latin typeface="Arial"/>
                <a:ea typeface="Arial"/>
                <a:cs typeface="Arial"/>
              </a:rPr>
              <a:t>Evidence or example</a:t>
            </a:r>
          </a:p>
        </p:txBody>
      </p:sp>
      <p:sp>
        <p:nvSpPr>
          <p:cNvPr id="7" name="Add your supporting detail. Include the sourc">
            <a:extLst xmlns:a="http://schemas.openxmlformats.org/drawingml/2006/main">
              <a:ext uri="{FF2B5EF4-FFF2-40B4-BE49-F238E27FC236}">
                <a16:creationId xmlns:a16="http://schemas.microsoft.com/office/drawing/2014/main" id="{D4938AAB-D499-4A32-BB46-C80EBA2B5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543300"/>
            <a:ext cx="4810125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defPPr>
            <a:lvl1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1pPr>
            <a:lvl2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2pPr>
            <a:lvl3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3pPr>
            <a:lvl4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4pPr>
            <a:lvl5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5pPr>
            <a:lvl6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6pPr>
            <a:lvl7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7pPr>
            <a:lvl8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8pPr>
            <a:lvl9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526275"/>
                </a:solidFill>
                <a:latin typeface="Arial"/>
                <a:ea typeface="Arial"/>
                <a:cs typeface="Arial"/>
              </a:rPr>
              <a:t>Add your supporting detail. Include the source and date where relevant.</a:t>
            </a:r>
          </a:p>
        </p:txBody>
      </p:sp>
    </p:spTree>
    <p:extLst>
      <p:ext uri="{BB962C8B-B14F-4D97-AF65-F5344CB8AC3E}">
        <p14:creationId xmlns:p14="http://schemas.microsoft.com/office/powerpoint/2010/main" val="86254510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Slide pacing">
            <a:extLst xmlns:a="http://schemas.openxmlformats.org/drawingml/2006/main">
              <a:ext uri="{FF2B5EF4-FFF2-40B4-BE49-F238E27FC236}">
                <a16:creationId xmlns:a16="http://schemas.microsoft.com/office/drawing/2014/main" id="{EB9AB2AD-5E68-4D90-B543-51B42FE3D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0050"/>
            <a:ext cx="11049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defPPr>
            <a:lvl1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1pPr>
            <a:lvl2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2pPr>
            <a:lvl3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3pPr>
            <a:lvl4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4pPr>
            <a:lvl5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5pPr>
            <a:lvl6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6pPr>
            <a:lvl7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7pPr>
            <a:lvl8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8pPr>
            <a:lvl9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2B42"/>
                </a:solidFill>
                <a:latin typeface="Arial"/>
                <a:ea typeface="Arial"/>
                <a:cs typeface="Arial"/>
              </a:rPr>
              <a:t>Slide pacing</a:t>
            </a:r>
          </a:p>
        </p:txBody>
      </p:sp>
      <p:sp>
        <p:nvSpPr>
          <p:cNvPr id="2" name="Use rehearsal timing in a supported WPS editi">
            <a:extLst xmlns:a="http://schemas.openxmlformats.org/drawingml/2006/main">
              <a:ext uri="{FF2B5EF4-FFF2-40B4-BE49-F238E27FC236}">
                <a16:creationId xmlns:a16="http://schemas.microsoft.com/office/drawing/2014/main" id="{5C371A65-AE0B-4794-A218-068FAA713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14300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defPPr>
            <a:lvl1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1pPr>
            <a:lvl2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2pPr>
            <a:lvl3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3pPr>
            <a:lvl4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4pPr>
            <a:lvl5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5pPr>
            <a:lvl6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6pPr>
            <a:lvl7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7pPr>
            <a:lvl8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8pPr>
            <a:lvl9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526275"/>
                </a:solidFill>
                <a:latin typeface="Arial"/>
                <a:ea typeface="Arial"/>
                <a:cs typeface="Arial"/>
              </a:rPr>
              <a:t>Use rehearsal timing in a supported WPS edition.</a:t>
            </a:r>
          </a:p>
        </p:txBody>
      </p:sp>
      <p:sp>
        <p:nvSpPr>
          <p:cNvPr id="3" name="English editable starter. Replace prompts wit">
            <a:extLst xmlns:a="http://schemas.openxmlformats.org/drawingml/2006/main">
              <a:ext uri="{FF2B5EF4-FFF2-40B4-BE49-F238E27FC236}">
                <a16:creationId xmlns:a16="http://schemas.microsoft.com/office/drawing/2014/main" id="{9B505EEE-466D-4474-B141-42F7CEC59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86525"/>
            <a:ext cx="1104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defPPr>
            <a:lvl1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1pPr>
            <a:lvl2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2pPr>
            <a:lvl3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3pPr>
            <a:lvl4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4pPr>
            <a:lvl5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5pPr>
            <a:lvl6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6pPr>
            <a:lvl7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7pPr>
            <a:lvl8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8pPr>
            <a:lvl9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26275"/>
                </a:solidFill>
                <a:latin typeface="Arial"/>
                <a:ea typeface="Arial"/>
                <a:cs typeface="Arial"/>
              </a:rPr>
              <a:t>English editable starter. Replace prompts with your own content.</a:t>
            </a:r>
          </a:p>
        </p:txBody>
      </p:sp>
      <p:sp>
        <p:nvSpPr>
          <p:cNvPr id="4" name="Main point">
            <a:extLst xmlns:a="http://schemas.openxmlformats.org/drawingml/2006/main">
              <a:ext uri="{FF2B5EF4-FFF2-40B4-BE49-F238E27FC236}">
                <a16:creationId xmlns:a16="http://schemas.microsoft.com/office/drawing/2014/main" id="{48412B98-7296-494E-B5F8-E2F04166D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14625"/>
            <a:ext cx="5191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defPPr>
            <a:lvl1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1pPr>
            <a:lvl2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2pPr>
            <a:lvl3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3pPr>
            <a:lvl4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4pPr>
            <a:lvl5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5pPr>
            <a:lvl6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6pPr>
            <a:lvl7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7pPr>
            <a:lvl8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8pPr>
            <a:lvl9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C5974"/>
                </a:solidFill>
                <a:latin typeface="Arial"/>
                <a:ea typeface="Arial"/>
                <a:cs typeface="Arial"/>
              </a:rPr>
              <a:t>Main point</a:t>
            </a:r>
          </a:p>
        </p:txBody>
      </p:sp>
      <p:sp>
        <p:nvSpPr>
          <p:cNvPr id="5" name="Add a concise statement that answers the ques">
            <a:extLst xmlns:a="http://schemas.openxmlformats.org/drawingml/2006/main">
              <a:ext uri="{FF2B5EF4-FFF2-40B4-BE49-F238E27FC236}">
                <a16:creationId xmlns:a16="http://schemas.microsoft.com/office/drawing/2014/main" id="{7C319068-3294-4561-AECE-78391918A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43300"/>
            <a:ext cx="49530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defPPr>
            <a:lvl1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1pPr>
            <a:lvl2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2pPr>
            <a:lvl3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3pPr>
            <a:lvl4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4pPr>
            <a:lvl5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5pPr>
            <a:lvl6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6pPr>
            <a:lvl7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7pPr>
            <a:lvl8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8pPr>
            <a:lvl9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B42"/>
                </a:solidFill>
                <a:latin typeface="Arial"/>
                <a:ea typeface="Arial"/>
                <a:cs typeface="Arial"/>
              </a:rPr>
              <a:t>Add a concise statement that answers the question above.</a:t>
            </a:r>
          </a:p>
        </p:txBody>
      </p:sp>
      <p:sp>
        <p:nvSpPr>
          <p:cNvPr id="6" name="Evidence or example">
            <a:extLst xmlns:a="http://schemas.openxmlformats.org/drawingml/2006/main">
              <a:ext uri="{FF2B5EF4-FFF2-40B4-BE49-F238E27FC236}">
                <a16:creationId xmlns:a16="http://schemas.microsoft.com/office/drawing/2014/main" id="{6A31897B-2D84-4E55-A4C9-0F29D4898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714625"/>
            <a:ext cx="4810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defPPr>
            <a:lvl1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1pPr>
            <a:lvl2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2pPr>
            <a:lvl3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3pPr>
            <a:lvl4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4pPr>
            <a:lvl5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5pPr>
            <a:lvl6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6pPr>
            <a:lvl7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7pPr>
            <a:lvl8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8pPr>
            <a:lvl9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C5974"/>
                </a:solidFill>
                <a:latin typeface="Arial"/>
                <a:ea typeface="Arial"/>
                <a:cs typeface="Arial"/>
              </a:rPr>
              <a:t>Evidence or example</a:t>
            </a:r>
          </a:p>
        </p:txBody>
      </p:sp>
      <p:sp>
        <p:nvSpPr>
          <p:cNvPr id="7" name="Add your supporting detail. Include the sourc">
            <a:extLst xmlns:a="http://schemas.openxmlformats.org/drawingml/2006/main">
              <a:ext uri="{FF2B5EF4-FFF2-40B4-BE49-F238E27FC236}">
                <a16:creationId xmlns:a16="http://schemas.microsoft.com/office/drawing/2014/main" id="{E8A0D5FB-DE3D-456A-ABE8-2EEF59EC4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543300"/>
            <a:ext cx="4810125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defPPr>
            <a:lvl1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1pPr>
            <a:lvl2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2pPr>
            <a:lvl3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3pPr>
            <a:lvl4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4pPr>
            <a:lvl5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5pPr>
            <a:lvl6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6pPr>
            <a:lvl7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7pPr>
            <a:lvl8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8pPr>
            <a:lvl9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526275"/>
                </a:solidFill>
                <a:latin typeface="Arial"/>
                <a:ea typeface="Arial"/>
                <a:cs typeface="Arial"/>
              </a:rPr>
              <a:t>Add your supporting detail. Include the source and date where relevant.</a:t>
            </a:r>
          </a:p>
        </p:txBody>
      </p:sp>
    </p:spTree>
    <p:extLst>
      <p:ext uri="{BB962C8B-B14F-4D97-AF65-F5344CB8AC3E}">
        <p14:creationId xmlns:p14="http://schemas.microsoft.com/office/powerpoint/2010/main" val="198255040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Adjustment">
            <a:extLst xmlns:a="http://schemas.openxmlformats.org/drawingml/2006/main">
              <a:ext uri="{FF2B5EF4-FFF2-40B4-BE49-F238E27FC236}">
                <a16:creationId xmlns:a16="http://schemas.microsoft.com/office/drawing/2014/main" id="{E05CCA79-1639-4A68-990B-3656B7D25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0050"/>
            <a:ext cx="11049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defPPr>
            <a:lvl1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1pPr>
            <a:lvl2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2pPr>
            <a:lvl3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3pPr>
            <a:lvl4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4pPr>
            <a:lvl5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5pPr>
            <a:lvl6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6pPr>
            <a:lvl7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7pPr>
            <a:lvl8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8pPr>
            <a:lvl9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2B42"/>
                </a:solidFill>
                <a:latin typeface="Arial"/>
                <a:ea typeface="Arial"/>
                <a:cs typeface="Arial"/>
              </a:rPr>
              <a:t>Adjustment</a:t>
            </a:r>
          </a:p>
        </p:txBody>
      </p:sp>
      <p:sp>
        <p:nvSpPr>
          <p:cNvPr id="2" name="Shorten or expand the content based on the re">
            <a:extLst xmlns:a="http://schemas.openxmlformats.org/drawingml/2006/main">
              <a:ext uri="{FF2B5EF4-FFF2-40B4-BE49-F238E27FC236}">
                <a16:creationId xmlns:a16="http://schemas.microsoft.com/office/drawing/2014/main" id="{0712D5D6-F7AD-44AE-A0FA-F487B6A38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14300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defPPr>
            <a:lvl1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1pPr>
            <a:lvl2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2pPr>
            <a:lvl3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3pPr>
            <a:lvl4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4pPr>
            <a:lvl5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5pPr>
            <a:lvl6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6pPr>
            <a:lvl7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7pPr>
            <a:lvl8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8pPr>
            <a:lvl9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526275"/>
                </a:solidFill>
                <a:latin typeface="Arial"/>
                <a:ea typeface="Arial"/>
                <a:cs typeface="Arial"/>
              </a:rPr>
              <a:t>Shorten or expand the content based on the rehearsal.</a:t>
            </a:r>
          </a:p>
        </p:txBody>
      </p:sp>
      <p:sp>
        <p:nvSpPr>
          <p:cNvPr id="3" name="English editable starter. Replace prompts wit">
            <a:extLst xmlns:a="http://schemas.openxmlformats.org/drawingml/2006/main">
              <a:ext uri="{FF2B5EF4-FFF2-40B4-BE49-F238E27FC236}">
                <a16:creationId xmlns:a16="http://schemas.microsoft.com/office/drawing/2014/main" id="{840E3D45-E75A-4D27-945D-19446005F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86525"/>
            <a:ext cx="1104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defPPr>
            <a:lvl1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1pPr>
            <a:lvl2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2pPr>
            <a:lvl3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3pPr>
            <a:lvl4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4pPr>
            <a:lvl5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5pPr>
            <a:lvl6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6pPr>
            <a:lvl7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7pPr>
            <a:lvl8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8pPr>
            <a:lvl9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26275"/>
                </a:solidFill>
                <a:latin typeface="Arial"/>
                <a:ea typeface="Arial"/>
                <a:cs typeface="Arial"/>
              </a:rPr>
              <a:t>English editable starter. Replace prompts with your own content.</a:t>
            </a:r>
          </a:p>
        </p:txBody>
      </p:sp>
      <p:sp>
        <p:nvSpPr>
          <p:cNvPr id="4" name="Main point">
            <a:extLst xmlns:a="http://schemas.openxmlformats.org/drawingml/2006/main">
              <a:ext uri="{FF2B5EF4-FFF2-40B4-BE49-F238E27FC236}">
                <a16:creationId xmlns:a16="http://schemas.microsoft.com/office/drawing/2014/main" id="{C9F32A0E-55DD-440E-AB5A-78947EEEA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14625"/>
            <a:ext cx="5191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defPPr>
            <a:lvl1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1pPr>
            <a:lvl2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2pPr>
            <a:lvl3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3pPr>
            <a:lvl4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4pPr>
            <a:lvl5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5pPr>
            <a:lvl6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6pPr>
            <a:lvl7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7pPr>
            <a:lvl8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8pPr>
            <a:lvl9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C5974"/>
                </a:solidFill>
                <a:latin typeface="Arial"/>
                <a:ea typeface="Arial"/>
                <a:cs typeface="Arial"/>
              </a:rPr>
              <a:t>Main point</a:t>
            </a:r>
          </a:p>
        </p:txBody>
      </p:sp>
      <p:sp>
        <p:nvSpPr>
          <p:cNvPr id="5" name="Add a concise statement that answers the ques">
            <a:extLst xmlns:a="http://schemas.openxmlformats.org/drawingml/2006/main">
              <a:ext uri="{FF2B5EF4-FFF2-40B4-BE49-F238E27FC236}">
                <a16:creationId xmlns:a16="http://schemas.microsoft.com/office/drawing/2014/main" id="{DDB00E8A-4A78-4AF0-A743-8299E42C1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43300"/>
            <a:ext cx="49530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defPPr>
            <a:lvl1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1pPr>
            <a:lvl2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2pPr>
            <a:lvl3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3pPr>
            <a:lvl4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4pPr>
            <a:lvl5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5pPr>
            <a:lvl6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6pPr>
            <a:lvl7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7pPr>
            <a:lvl8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8pPr>
            <a:lvl9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B42"/>
                </a:solidFill>
                <a:latin typeface="Arial"/>
                <a:ea typeface="Arial"/>
                <a:cs typeface="Arial"/>
              </a:rPr>
              <a:t>Add a concise statement that answers the question above.</a:t>
            </a:r>
          </a:p>
        </p:txBody>
      </p:sp>
      <p:sp>
        <p:nvSpPr>
          <p:cNvPr id="6" name="Evidence or example">
            <a:extLst xmlns:a="http://schemas.openxmlformats.org/drawingml/2006/main">
              <a:ext uri="{FF2B5EF4-FFF2-40B4-BE49-F238E27FC236}">
                <a16:creationId xmlns:a16="http://schemas.microsoft.com/office/drawing/2014/main" id="{53DD31B7-E9C0-4A14-AB8F-E7059A99B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714625"/>
            <a:ext cx="4810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defPPr>
            <a:lvl1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1pPr>
            <a:lvl2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2pPr>
            <a:lvl3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3pPr>
            <a:lvl4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4pPr>
            <a:lvl5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5pPr>
            <a:lvl6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6pPr>
            <a:lvl7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7pPr>
            <a:lvl8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8pPr>
            <a:lvl9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C5974"/>
                </a:solidFill>
                <a:latin typeface="Arial"/>
                <a:ea typeface="Arial"/>
                <a:cs typeface="Arial"/>
              </a:rPr>
              <a:t>Evidence or example</a:t>
            </a:r>
          </a:p>
        </p:txBody>
      </p:sp>
      <p:sp>
        <p:nvSpPr>
          <p:cNvPr id="7" name="Add your supporting detail. Include the sourc">
            <a:extLst xmlns:a="http://schemas.openxmlformats.org/drawingml/2006/main">
              <a:ext uri="{FF2B5EF4-FFF2-40B4-BE49-F238E27FC236}">
                <a16:creationId xmlns:a16="http://schemas.microsoft.com/office/drawing/2014/main" id="{F9384753-0BF6-413D-B781-FF2BEEE56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543300"/>
            <a:ext cx="4810125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defPPr>
            <a:lvl1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1pPr>
            <a:lvl2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2pPr>
            <a:lvl3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3pPr>
            <a:lvl4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4pPr>
            <a:lvl5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5pPr>
            <a:lvl6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6pPr>
            <a:lvl7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7pPr>
            <a:lvl8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8pPr>
            <a:lvl9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526275"/>
                </a:solidFill>
                <a:latin typeface="Arial"/>
                <a:ea typeface="Arial"/>
                <a:cs typeface="Arial"/>
              </a:rPr>
              <a:t>Add your supporting detail. Include the source and date where relevant.</a:t>
            </a:r>
          </a:p>
        </p:txBody>
      </p:sp>
    </p:spTree>
    <p:extLst>
      <p:ext uri="{BB962C8B-B14F-4D97-AF65-F5344CB8AC3E}">
        <p14:creationId xmlns:p14="http://schemas.microsoft.com/office/powerpoint/2010/main" val="61889197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Final run">
            <a:extLst xmlns:a="http://schemas.openxmlformats.org/drawingml/2006/main">
              <a:ext uri="{FF2B5EF4-FFF2-40B4-BE49-F238E27FC236}">
                <a16:creationId xmlns:a16="http://schemas.microsoft.com/office/drawing/2014/main" id="{AD78A151-236D-4A25-A47A-89D132E66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0050"/>
            <a:ext cx="11049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defPPr>
            <a:lvl1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1pPr>
            <a:lvl2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2pPr>
            <a:lvl3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3pPr>
            <a:lvl4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4pPr>
            <a:lvl5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5pPr>
            <a:lvl6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6pPr>
            <a:lvl7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7pPr>
            <a:lvl8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8pPr>
            <a:lvl9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2B42"/>
                </a:solidFill>
                <a:latin typeface="Arial"/>
                <a:ea typeface="Arial"/>
                <a:cs typeface="Arial"/>
              </a:rPr>
              <a:t>Final run</a:t>
            </a:r>
          </a:p>
        </p:txBody>
      </p:sp>
      <p:sp>
        <p:nvSpPr>
          <p:cNvPr id="2" name="Test the complete talk with the actual notes ">
            <a:extLst xmlns:a="http://schemas.openxmlformats.org/drawingml/2006/main">
              <a:ext uri="{FF2B5EF4-FFF2-40B4-BE49-F238E27FC236}">
                <a16:creationId xmlns:a16="http://schemas.microsoft.com/office/drawing/2014/main" id="{971DD47C-C36F-46CC-8DFB-1AE6F3C9E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14300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defPPr>
            <a:lvl1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1pPr>
            <a:lvl2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2pPr>
            <a:lvl3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3pPr>
            <a:lvl4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4pPr>
            <a:lvl5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5pPr>
            <a:lvl6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6pPr>
            <a:lvl7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7pPr>
            <a:lvl8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8pPr>
            <a:lvl9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526275"/>
                </a:solidFill>
                <a:latin typeface="Arial"/>
                <a:ea typeface="Arial"/>
                <a:cs typeface="Arial"/>
              </a:rPr>
              <a:t>Test the complete talk with the actual notes and display.</a:t>
            </a:r>
          </a:p>
        </p:txBody>
      </p:sp>
      <p:sp>
        <p:nvSpPr>
          <p:cNvPr id="3" name="English editable starter. Replace prompts wit">
            <a:extLst xmlns:a="http://schemas.openxmlformats.org/drawingml/2006/main">
              <a:ext uri="{FF2B5EF4-FFF2-40B4-BE49-F238E27FC236}">
                <a16:creationId xmlns:a16="http://schemas.microsoft.com/office/drawing/2014/main" id="{44965E93-9489-4A99-8D65-7B05F2798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86525"/>
            <a:ext cx="1104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defPPr>
            <a:lvl1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1pPr>
            <a:lvl2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2pPr>
            <a:lvl3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3pPr>
            <a:lvl4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4pPr>
            <a:lvl5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5pPr>
            <a:lvl6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6pPr>
            <a:lvl7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7pPr>
            <a:lvl8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8pPr>
            <a:lvl9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26275"/>
                </a:solidFill>
                <a:latin typeface="Arial"/>
                <a:ea typeface="Arial"/>
                <a:cs typeface="Arial"/>
              </a:rPr>
              <a:t>English editable starter. Replace prompts with your own content.</a:t>
            </a:r>
          </a:p>
        </p:txBody>
      </p:sp>
      <p:sp>
        <p:nvSpPr>
          <p:cNvPr id="4" name="Main point">
            <a:extLst xmlns:a="http://schemas.openxmlformats.org/drawingml/2006/main">
              <a:ext uri="{FF2B5EF4-FFF2-40B4-BE49-F238E27FC236}">
                <a16:creationId xmlns:a16="http://schemas.microsoft.com/office/drawing/2014/main" id="{E4B0BFCB-7A87-4ED2-A94E-9B2F84588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14625"/>
            <a:ext cx="5191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defPPr>
            <a:lvl1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1pPr>
            <a:lvl2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2pPr>
            <a:lvl3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3pPr>
            <a:lvl4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4pPr>
            <a:lvl5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5pPr>
            <a:lvl6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6pPr>
            <a:lvl7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7pPr>
            <a:lvl8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8pPr>
            <a:lvl9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C5974"/>
                </a:solidFill>
                <a:latin typeface="Arial"/>
                <a:ea typeface="Arial"/>
                <a:cs typeface="Arial"/>
              </a:rPr>
              <a:t>Main point</a:t>
            </a:r>
          </a:p>
        </p:txBody>
      </p:sp>
      <p:sp>
        <p:nvSpPr>
          <p:cNvPr id="5" name="Add a concise statement that answers the ques">
            <a:extLst xmlns:a="http://schemas.openxmlformats.org/drawingml/2006/main">
              <a:ext uri="{FF2B5EF4-FFF2-40B4-BE49-F238E27FC236}">
                <a16:creationId xmlns:a16="http://schemas.microsoft.com/office/drawing/2014/main" id="{A7C1C2BB-F50F-41EC-A264-709AA5956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43300"/>
            <a:ext cx="49530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defPPr>
            <a:lvl1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1pPr>
            <a:lvl2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2pPr>
            <a:lvl3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3pPr>
            <a:lvl4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4pPr>
            <a:lvl5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5pPr>
            <a:lvl6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6pPr>
            <a:lvl7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7pPr>
            <a:lvl8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8pPr>
            <a:lvl9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B42"/>
                </a:solidFill>
                <a:latin typeface="Arial"/>
                <a:ea typeface="Arial"/>
                <a:cs typeface="Arial"/>
              </a:rPr>
              <a:t>Add a concise statement that answers the question above.</a:t>
            </a:r>
          </a:p>
        </p:txBody>
      </p:sp>
      <p:sp>
        <p:nvSpPr>
          <p:cNvPr id="6" name="Evidence or example">
            <a:extLst xmlns:a="http://schemas.openxmlformats.org/drawingml/2006/main">
              <a:ext uri="{FF2B5EF4-FFF2-40B4-BE49-F238E27FC236}">
                <a16:creationId xmlns:a16="http://schemas.microsoft.com/office/drawing/2014/main" id="{AC8B3E7E-455A-43FE-8B3B-D3BD4771A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714625"/>
            <a:ext cx="4810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defPPr>
            <a:lvl1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1pPr>
            <a:lvl2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2pPr>
            <a:lvl3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3pPr>
            <a:lvl4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4pPr>
            <a:lvl5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5pPr>
            <a:lvl6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6pPr>
            <a:lvl7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7pPr>
            <a:lvl8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8pPr>
            <a:lvl9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C5974"/>
                </a:solidFill>
                <a:latin typeface="Arial"/>
                <a:ea typeface="Arial"/>
                <a:cs typeface="Arial"/>
              </a:rPr>
              <a:t>Evidence or example</a:t>
            </a:r>
          </a:p>
        </p:txBody>
      </p:sp>
      <p:sp>
        <p:nvSpPr>
          <p:cNvPr id="7" name="Add your supporting detail. Include the sourc">
            <a:extLst xmlns:a="http://schemas.openxmlformats.org/drawingml/2006/main">
              <a:ext uri="{FF2B5EF4-FFF2-40B4-BE49-F238E27FC236}">
                <a16:creationId xmlns:a16="http://schemas.microsoft.com/office/drawing/2014/main" id="{006257A1-C8E5-4769-8F60-B3CED120A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543300"/>
            <a:ext cx="4810125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defPPr>
            <a:lvl1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1pPr>
            <a:lvl2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2pPr>
            <a:lvl3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3pPr>
            <a:lvl4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4pPr>
            <a:lvl5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5pPr>
            <a:lvl6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6pPr>
            <a:lvl7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7pPr>
            <a:lvl8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8pPr>
            <a:lvl9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526275"/>
                </a:solidFill>
                <a:latin typeface="Arial"/>
                <a:ea typeface="Arial"/>
                <a:cs typeface="Arial"/>
              </a:rPr>
              <a:t>Add your supporting detail. Include the source and date where relevant.</a:t>
            </a:r>
          </a:p>
        </p:txBody>
      </p:sp>
    </p:spTree>
    <p:extLst>
      <p:ext uri="{BB962C8B-B14F-4D97-AF65-F5344CB8AC3E}">
        <p14:creationId xmlns:p14="http://schemas.microsoft.com/office/powerpoint/2010/main" val="2442410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2026-10-29T17:42:20.6840000Z</dcterms:created>
  <dcterms:modified xsi:type="dcterms:W3CDTF">2026-10-29T17:42:20.6840000Z</dcterms:modified>
</coreProperties>
</file>