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21bbe85dcd64d31" /><Relationship Type="http://schemas.openxmlformats.org/officeDocument/2006/relationships/extended-properties" Target="/docProps/app.xml" Id="R55aff47e1c27477c" /><Relationship Type="http://schemas.openxmlformats.org/officeDocument/2006/relationships/officeDocument" Target="/ppt/presentation.xml" Id="Re47c5eb6094141c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864fab400da4847"/>
  </p:sldMasterIdLst>
  <p:notesMasterIdLst>
    <p:notesMasterId xmlns:r="http://schemas.openxmlformats.org/officeDocument/2006/relationships" r:id="Rb934a5a9c6cf43d3"/>
  </p:notesMasterIdLst>
  <p:sldIdLst>
    <p:sldId xmlns:r="http://schemas.openxmlformats.org/officeDocument/2006/relationships" id="256" r:id="R091367b2d74840f3"/>
    <p:sldId xmlns:r="http://schemas.openxmlformats.org/officeDocument/2006/relationships" id="257" r:id="R9c221c449924471c"/>
    <p:sldId xmlns:r="http://schemas.openxmlformats.org/officeDocument/2006/relationships" id="258" r:id="Rea0d22c2e6f049fa"/>
    <p:sldId xmlns:r="http://schemas.openxmlformats.org/officeDocument/2006/relationships" id="259" r:id="Ref896dcee5954c1f"/>
    <p:sldId xmlns:r="http://schemas.openxmlformats.org/officeDocument/2006/relationships" id="260" r:id="Raf53f70a60d5439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433387c984b44b0" /><Relationship Type="http://schemas.openxmlformats.org/officeDocument/2006/relationships/slideMaster" Target="/ppt/slideMasters/slideMaster1.xml" Id="R9864fab400da4847" /><Relationship Type="http://schemas.openxmlformats.org/officeDocument/2006/relationships/notesMaster" Target="/ppt/notesMasters/notesMaster1.xml" Id="Rb934a5a9c6cf43d3" /><Relationship Type="http://schemas.openxmlformats.org/officeDocument/2006/relationships/presProps" Target="/ppt/presProps.xml" Id="R0c5789ac7c5d4897" /><Relationship Type="http://schemas.openxmlformats.org/officeDocument/2006/relationships/tableStyles" Target="/ppt/tableStyles.xml" Id="R538e2b116f224c85" /><Relationship Type="http://schemas.openxmlformats.org/officeDocument/2006/relationships/slide" Target="/ppt/slides/slide1.xml" Id="R091367b2d74840f3" /><Relationship Type="http://schemas.openxmlformats.org/officeDocument/2006/relationships/slide" Target="/ppt/slides/slide2.xml" Id="R9c221c449924471c" /><Relationship Type="http://schemas.openxmlformats.org/officeDocument/2006/relationships/slide" Target="/ppt/slides/slide3.xml" Id="Rea0d22c2e6f049fa" /><Relationship Type="http://schemas.openxmlformats.org/officeDocument/2006/relationships/slide" Target="/ppt/slides/slide4.xml" Id="Ref896dcee5954c1f" /><Relationship Type="http://schemas.openxmlformats.org/officeDocument/2006/relationships/slide" Target="/ppt/slides/slide5.xml" Id="Raf53f70a60d5439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9421d9ee9f24e0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81a6c9201934cc4" /><Relationship Type="http://schemas.openxmlformats.org/officeDocument/2006/relationships/notesMaster" Target="/ppt/notesMasters/notesMaster1.xml" Id="Rf445088d970c4ab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7f4a3a24685417e" /><Relationship Type="http://schemas.openxmlformats.org/officeDocument/2006/relationships/notesMaster" Target="/ppt/notesMasters/notesMaster1.xml" Id="R4c0bdee5dabc473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d358a1d39ca4f35" /><Relationship Type="http://schemas.openxmlformats.org/officeDocument/2006/relationships/notesMaster" Target="/ppt/notesMasters/notesMaster1.xml" Id="R63b0fdefd8f9400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89386999364472f" /><Relationship Type="http://schemas.openxmlformats.org/officeDocument/2006/relationships/notesMaster" Target="/ppt/notesMasters/notesMaster1.xml" Id="Rcbefedbc651d499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55a6a6d2d99411e" /><Relationship Type="http://schemas.openxmlformats.org/officeDocument/2006/relationships/notesMaster" Target="/ppt/notesMasters/notesMaster1.xml" Id="Re7665aec213144a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editable template. Replace the prompts with your own content before sharing. No sample figures represent measured results. WPS feature reference: https://www.wps.com/academy/how-to-show-presenter-view-during-slide-shows-quick-tutorials-1861649/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Practice cue for Speaker notes: Add concise cues to the notes area for each slide. Replace this cue with your own speaking notes. Review timing and audience display before presenting. WPS feature reference: https://www.wps.com/academy/how-to-show-presenter-view-during-slide-shows-quick-tutorials-1861649/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Practice cue for Display setup: Connect and configure the screens you will use. Replace this cue with your own speaking notes. Review timing and audience display before presenting. WPS feature reference: https://www.wps.com/academy/how-to-show-presenter-view-during-slide-shows-quick-tutorials-1861649/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Practice cue for Presenter View: Enable the documented Presenter View option in Slide Show. Replace this cue with your own speaking notes. Review timing and audience display before presenting. WPS feature reference: https://www.wps.com/academy/how-to-show-presenter-view-during-slide-shows-quick-tutorials-1861649/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Practice cue for Audience check: Verify that the audience sees the slides rather than private notes. Replace this cue with your own speaking notes. Review timing and audience display before presenting. WPS feature reference: https://www.wps.com/academy/how-to-show-presenter-view-during-slide-shows-quick-tutorials-1861649/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688c21a6164cc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1a3d081185426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de7f49b785415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14a4b20af047f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505f2d56514fb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39f367d59247a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4748DD4-F6DE-466B-8688-0B59238013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4538BBD-DDBC-48A0-B7E2-1BC0162A78C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B3E87E2-7959-4F29-AC4A-1C85725C359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3C4B7E2-369D-40D8-AD22-9087B9D604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3001375-A089-4DB1-8167-D6CB62E3770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B9CB35A-F044-4253-A200-71CE7ABC5B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F10372C-8518-448B-8EAB-D2E71BBEBF8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7230915-4D3A-4E28-99B1-9DFD4B6BA69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A41205F-EBA3-4158-9073-2CBA4DC3D1C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576FF52-3C66-4904-8177-01E79A423F0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330d13bcf1446c3" /><Relationship Type="http://schemas.openxmlformats.org/officeDocument/2006/relationships/slideLayout" Target="/ppt/slideLayouts/slideLayout1.xml" Id="R1d7d31aace254187" /><Relationship Type="http://schemas.openxmlformats.org/officeDocument/2006/relationships/slideLayout" Target="/ppt/slideLayouts/slideLayout2.xml" Id="R8fa888dbc1d041a3" /><Relationship Type="http://schemas.openxmlformats.org/officeDocument/2006/relationships/slideLayout" Target="/ppt/slideLayouts/slideLayout3.xml" Id="R067bb3cfe98c4332" /><Relationship Type="http://schemas.openxmlformats.org/officeDocument/2006/relationships/slideLayout" Target="/ppt/slideLayouts/slideLayout4.xml" Id="Rc10ce5444f1f40ad" /><Relationship Type="http://schemas.openxmlformats.org/officeDocument/2006/relationships/slideLayout" Target="/ppt/slideLayouts/slideLayout5.xml" Id="Re8dddee54fff4915" /><Relationship Type="http://schemas.openxmlformats.org/officeDocument/2006/relationships/slideLayout" Target="/ppt/slideLayouts/slideLayout6.xml" Id="Rdeac5b7d1f4f433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d7d31aace254187"/>
    <p:sldLayoutId xmlns:r="http://schemas.openxmlformats.org/officeDocument/2006/relationships" id="2147483650" r:id="R8fa888dbc1d041a3"/>
    <p:sldLayoutId xmlns:r="http://schemas.openxmlformats.org/officeDocument/2006/relationships" id="2147483651" r:id="R067bb3cfe98c4332"/>
    <p:sldLayoutId xmlns:r="http://schemas.openxmlformats.org/officeDocument/2006/relationships" id="2147483652" r:id="Rc10ce5444f1f40ad"/>
    <p:sldLayoutId xmlns:r="http://schemas.openxmlformats.org/officeDocument/2006/relationships" id="2147483653" r:id="Re8dddee54fff4915"/>
    <p:sldLayoutId xmlns:r="http://schemas.openxmlformats.org/officeDocument/2006/relationships" id="2147483654" r:id="Rdeac5b7d1f4f433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a7720655044b9d" /><Relationship Type="http://schemas.openxmlformats.org/officeDocument/2006/relationships/notesSlide" Target="/ppt/notesSlides/notesSlide1.xml" Id="R3c08f58dfd754e4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6143611f2b4bb0" /><Relationship Type="http://schemas.openxmlformats.org/officeDocument/2006/relationships/notesSlide" Target="/ppt/notesSlides/notesSlide2.xml" Id="Rc54c991b057747e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d9ca26092e4106" /><Relationship Type="http://schemas.openxmlformats.org/officeDocument/2006/relationships/notesSlide" Target="/ppt/notesSlides/notesSlide3.xml" Id="R67cd73a8cbe841d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628523dc5d43d4" /><Relationship Type="http://schemas.openxmlformats.org/officeDocument/2006/relationships/notesSlide" Target="/ppt/notesSlides/notesSlide4.xml" Id="Rf3b842902f324f1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436e0d3ab5427e" /><Relationship Type="http://schemas.openxmlformats.org/officeDocument/2006/relationships/notesSlide" Target="/ppt/notesSlides/notesSlide5.xml" Id="Ra8b9efc4f35f4b0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84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Presenter View Practice">
            <a:extLst xmlns:a="http://schemas.openxmlformats.org/drawingml/2006/main">
              <a:ext uri="{FF2B5EF4-FFF2-40B4-BE49-F238E27FC236}">
                <a16:creationId xmlns:a16="http://schemas.microsoft.com/office/drawing/2014/main" id="{6BFA4FF2-003D-479E-810D-622F12A61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95450"/>
            <a:ext cx="10572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Presenter View Practice</a:t>
            </a:r>
          </a:p>
        </p:txBody>
      </p:sp>
      <p:sp>
        <p:nvSpPr>
          <p:cNvPr id="2" name="Use Presenter View in a supported WPS Present">
            <a:extLst xmlns:a="http://schemas.openxmlformats.org/drawingml/2006/main">
              <a:ext uri="{FF2B5EF4-FFF2-40B4-BE49-F238E27FC236}">
                <a16:creationId xmlns:a16="http://schemas.microsoft.com/office/drawing/2014/main" id="{C1E9DB10-BE52-436C-95D4-03E1F8ECB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52875"/>
            <a:ext cx="10001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D9E6EB"/>
                </a:solidFill>
                <a:latin typeface="Arial"/>
                <a:ea typeface="Arial"/>
                <a:cs typeface="Arial"/>
              </a:rPr>
              <a:t>Use Presenter View in a supported WPS Presentation setup to review notes and upcoming slides while presenting. Configure the displays and verify what the audience sees before starting.</a:t>
            </a:r>
          </a:p>
        </p:txBody>
      </p:sp>
      <p:sp>
        <p:nvSpPr>
          <p:cNvPr id="3" name="English editable presentation starter">
            <a:extLst xmlns:a="http://schemas.openxmlformats.org/drawingml/2006/main">
              <a:ext uri="{FF2B5EF4-FFF2-40B4-BE49-F238E27FC236}">
                <a16:creationId xmlns:a16="http://schemas.microsoft.com/office/drawing/2014/main" id="{4B1CF283-CAF2-4BBB-8E9C-614674DB8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43625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D9E6EB"/>
                </a:solidFill>
                <a:latin typeface="Arial"/>
                <a:ea typeface="Arial"/>
                <a:cs typeface="Arial"/>
              </a:rPr>
              <a:t>English editable presentation starter</a:t>
            </a:r>
          </a:p>
        </p:txBody>
      </p:sp>
    </p:spTree>
    <p:extLst>
      <p:ext uri="{BB962C8B-B14F-4D97-AF65-F5344CB8AC3E}">
        <p14:creationId xmlns:p14="http://schemas.microsoft.com/office/powerpoint/2010/main" val="8432963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peaker notes">
            <a:extLst xmlns:a="http://schemas.openxmlformats.org/drawingml/2006/main">
              <a:ext uri="{FF2B5EF4-FFF2-40B4-BE49-F238E27FC236}">
                <a16:creationId xmlns:a16="http://schemas.microsoft.com/office/drawing/2014/main" id="{4696F207-8704-4FEB-B762-F0AA2B598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2"/>
                </a:solidFill>
                <a:latin typeface="Arial"/>
                <a:ea typeface="Arial"/>
                <a:cs typeface="Arial"/>
              </a:rPr>
              <a:t>Speaker notes</a:t>
            </a:r>
          </a:p>
        </p:txBody>
      </p:sp>
      <p:sp>
        <p:nvSpPr>
          <p:cNvPr id="2" name="Add concise cues to the notes area for each s">
            <a:extLst xmlns:a="http://schemas.openxmlformats.org/drawingml/2006/main">
              <a:ext uri="{FF2B5EF4-FFF2-40B4-BE49-F238E27FC236}">
                <a16:creationId xmlns:a16="http://schemas.microsoft.com/office/drawing/2014/main" id="{7FCDB172-2324-470E-BF0F-6D4F68D33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4300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Add concise cues to the notes area for each slide.</a:t>
            </a:r>
          </a:p>
        </p:txBody>
      </p:sp>
      <p:sp>
        <p:nvSpPr>
          <p:cNvPr id="3" name="English editable starter. Replace prompts wit">
            <a:extLst xmlns:a="http://schemas.openxmlformats.org/drawingml/2006/main">
              <a:ext uri="{FF2B5EF4-FFF2-40B4-BE49-F238E27FC236}">
                <a16:creationId xmlns:a16="http://schemas.microsoft.com/office/drawing/2014/main" id="{7CDA579B-EDDD-4119-8AA3-D5B2B5521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865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English editable starter. Replace prompts with your own content.</a:t>
            </a:r>
          </a:p>
        </p:txBody>
      </p:sp>
      <p:sp>
        <p:nvSpPr>
          <p:cNvPr id="4" name="Main point">
            <a:extLst xmlns:a="http://schemas.openxmlformats.org/drawingml/2006/main">
              <a:ext uri="{FF2B5EF4-FFF2-40B4-BE49-F238E27FC236}">
                <a16:creationId xmlns:a16="http://schemas.microsoft.com/office/drawing/2014/main" id="{6EE0F347-1468-499C-B0A4-BB0D3BE97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5191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Main point</a:t>
            </a:r>
          </a:p>
        </p:txBody>
      </p:sp>
      <p:sp>
        <p:nvSpPr>
          <p:cNvPr id="5" name="Add a concise statement that answers the ques">
            <a:extLst xmlns:a="http://schemas.openxmlformats.org/drawingml/2006/main">
              <a:ext uri="{FF2B5EF4-FFF2-40B4-BE49-F238E27FC236}">
                <a16:creationId xmlns:a16="http://schemas.microsoft.com/office/drawing/2014/main" id="{217F8821-9DAE-4E48-90C6-0E2A8EEA7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B42"/>
                </a:solidFill>
                <a:latin typeface="Arial"/>
                <a:ea typeface="Arial"/>
                <a:cs typeface="Arial"/>
              </a:rPr>
              <a:t>Add a concise statement that answers the question above.</a:t>
            </a:r>
          </a:p>
        </p:txBody>
      </p:sp>
      <p:sp>
        <p:nvSpPr>
          <p:cNvPr id="6" name="Evidence or example">
            <a:extLst xmlns:a="http://schemas.openxmlformats.org/drawingml/2006/main">
              <a:ext uri="{FF2B5EF4-FFF2-40B4-BE49-F238E27FC236}">
                <a16:creationId xmlns:a16="http://schemas.microsoft.com/office/drawing/2014/main" id="{03C4C5EF-FBF3-4450-BD32-52A417362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14625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Evidence or example</a:t>
            </a:r>
          </a:p>
        </p:txBody>
      </p:sp>
      <p:sp>
        <p:nvSpPr>
          <p:cNvPr id="7" name="Add your supporting detail. Include the sourc">
            <a:extLst xmlns:a="http://schemas.openxmlformats.org/drawingml/2006/main">
              <a:ext uri="{FF2B5EF4-FFF2-40B4-BE49-F238E27FC236}">
                <a16:creationId xmlns:a16="http://schemas.microsoft.com/office/drawing/2014/main" id="{615A7FEA-9932-4B62-A0D3-0480ED130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543300"/>
            <a:ext cx="48101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Add your supporting detail. Include the source and date where relevant.</a:t>
            </a:r>
          </a:p>
        </p:txBody>
      </p:sp>
    </p:spTree>
    <p:extLst>
      <p:ext uri="{BB962C8B-B14F-4D97-AF65-F5344CB8AC3E}">
        <p14:creationId xmlns:p14="http://schemas.microsoft.com/office/powerpoint/2010/main" val="2229963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Display setup">
            <a:extLst xmlns:a="http://schemas.openxmlformats.org/drawingml/2006/main">
              <a:ext uri="{FF2B5EF4-FFF2-40B4-BE49-F238E27FC236}">
                <a16:creationId xmlns:a16="http://schemas.microsoft.com/office/drawing/2014/main" id="{47ED875C-F6C1-4469-83DE-BAA67DDEE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2"/>
                </a:solidFill>
                <a:latin typeface="Arial"/>
                <a:ea typeface="Arial"/>
                <a:cs typeface="Arial"/>
              </a:rPr>
              <a:t>Display setup</a:t>
            </a:r>
          </a:p>
        </p:txBody>
      </p:sp>
      <p:sp>
        <p:nvSpPr>
          <p:cNvPr id="2" name="Connect and configure the screens you will us">
            <a:extLst xmlns:a="http://schemas.openxmlformats.org/drawingml/2006/main">
              <a:ext uri="{FF2B5EF4-FFF2-40B4-BE49-F238E27FC236}">
                <a16:creationId xmlns:a16="http://schemas.microsoft.com/office/drawing/2014/main" id="{E1D4B02F-239F-496F-B318-C098D3CB4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4300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Connect and configure the screens you will use.</a:t>
            </a:r>
          </a:p>
        </p:txBody>
      </p:sp>
      <p:sp>
        <p:nvSpPr>
          <p:cNvPr id="3" name="English editable starter. Replace prompts wit">
            <a:extLst xmlns:a="http://schemas.openxmlformats.org/drawingml/2006/main">
              <a:ext uri="{FF2B5EF4-FFF2-40B4-BE49-F238E27FC236}">
                <a16:creationId xmlns:a16="http://schemas.microsoft.com/office/drawing/2014/main" id="{45ABC52D-59B3-49E9-A80D-2DE7A425D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865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English editable starter. Replace prompts with your own content.</a:t>
            </a:r>
          </a:p>
        </p:txBody>
      </p:sp>
      <p:sp>
        <p:nvSpPr>
          <p:cNvPr id="4" name="Main point">
            <a:extLst xmlns:a="http://schemas.openxmlformats.org/drawingml/2006/main">
              <a:ext uri="{FF2B5EF4-FFF2-40B4-BE49-F238E27FC236}">
                <a16:creationId xmlns:a16="http://schemas.microsoft.com/office/drawing/2014/main" id="{FDB39947-7ABB-464C-9C0D-4F87B2095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5191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Main point</a:t>
            </a:r>
          </a:p>
        </p:txBody>
      </p:sp>
      <p:sp>
        <p:nvSpPr>
          <p:cNvPr id="5" name="Add a concise statement that answers the ques">
            <a:extLst xmlns:a="http://schemas.openxmlformats.org/drawingml/2006/main">
              <a:ext uri="{FF2B5EF4-FFF2-40B4-BE49-F238E27FC236}">
                <a16:creationId xmlns:a16="http://schemas.microsoft.com/office/drawing/2014/main" id="{E863D987-86A3-4A4B-8C72-6E0487DE2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B42"/>
                </a:solidFill>
                <a:latin typeface="Arial"/>
                <a:ea typeface="Arial"/>
                <a:cs typeface="Arial"/>
              </a:rPr>
              <a:t>Add a concise statement that answers the question above.</a:t>
            </a:r>
          </a:p>
        </p:txBody>
      </p:sp>
      <p:sp>
        <p:nvSpPr>
          <p:cNvPr id="6" name="Evidence or example">
            <a:extLst xmlns:a="http://schemas.openxmlformats.org/drawingml/2006/main">
              <a:ext uri="{FF2B5EF4-FFF2-40B4-BE49-F238E27FC236}">
                <a16:creationId xmlns:a16="http://schemas.microsoft.com/office/drawing/2014/main" id="{91BE1B18-D111-475E-8F0B-8EBC47C76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14625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Evidence or example</a:t>
            </a:r>
          </a:p>
        </p:txBody>
      </p:sp>
      <p:sp>
        <p:nvSpPr>
          <p:cNvPr id="7" name="Add your supporting detail. Include the sourc">
            <a:extLst xmlns:a="http://schemas.openxmlformats.org/drawingml/2006/main">
              <a:ext uri="{FF2B5EF4-FFF2-40B4-BE49-F238E27FC236}">
                <a16:creationId xmlns:a16="http://schemas.microsoft.com/office/drawing/2014/main" id="{5561F3A1-82D3-4941-B68A-26CA9F62D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543300"/>
            <a:ext cx="48101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Add your supporting detail. Include the source and date where relevant.</a:t>
            </a:r>
          </a:p>
        </p:txBody>
      </p:sp>
    </p:spTree>
    <p:extLst>
      <p:ext uri="{BB962C8B-B14F-4D97-AF65-F5344CB8AC3E}">
        <p14:creationId xmlns:p14="http://schemas.microsoft.com/office/powerpoint/2010/main" val="20728577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Presenter View">
            <a:extLst xmlns:a="http://schemas.openxmlformats.org/drawingml/2006/main">
              <a:ext uri="{FF2B5EF4-FFF2-40B4-BE49-F238E27FC236}">
                <a16:creationId xmlns:a16="http://schemas.microsoft.com/office/drawing/2014/main" id="{5F48FC07-62C1-4503-B9EB-B3DB24698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2"/>
                </a:solidFill>
                <a:latin typeface="Arial"/>
                <a:ea typeface="Arial"/>
                <a:cs typeface="Arial"/>
              </a:rPr>
              <a:t>Presenter View</a:t>
            </a:r>
          </a:p>
        </p:txBody>
      </p:sp>
      <p:sp>
        <p:nvSpPr>
          <p:cNvPr id="2" name="Enable the documented Presenter View option i">
            <a:extLst xmlns:a="http://schemas.openxmlformats.org/drawingml/2006/main">
              <a:ext uri="{FF2B5EF4-FFF2-40B4-BE49-F238E27FC236}">
                <a16:creationId xmlns:a16="http://schemas.microsoft.com/office/drawing/2014/main" id="{8CA67A9E-5021-4A26-A394-DC131EE4E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4300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Enable the documented Presenter View option in Slide Show.</a:t>
            </a:r>
          </a:p>
        </p:txBody>
      </p:sp>
      <p:sp>
        <p:nvSpPr>
          <p:cNvPr id="3" name="English editable starter. Replace prompts wit">
            <a:extLst xmlns:a="http://schemas.openxmlformats.org/drawingml/2006/main">
              <a:ext uri="{FF2B5EF4-FFF2-40B4-BE49-F238E27FC236}">
                <a16:creationId xmlns:a16="http://schemas.microsoft.com/office/drawing/2014/main" id="{C2736D02-D23D-4A2B-BC58-2CA309C0F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865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English editable starter. Replace prompts with your own content.</a:t>
            </a:r>
          </a:p>
        </p:txBody>
      </p:sp>
      <p:sp>
        <p:nvSpPr>
          <p:cNvPr id="4" name="Main point">
            <a:extLst xmlns:a="http://schemas.openxmlformats.org/drawingml/2006/main">
              <a:ext uri="{FF2B5EF4-FFF2-40B4-BE49-F238E27FC236}">
                <a16:creationId xmlns:a16="http://schemas.microsoft.com/office/drawing/2014/main" id="{32395138-145E-4A8B-AB07-7E0D0E791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5191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Main point</a:t>
            </a:r>
          </a:p>
        </p:txBody>
      </p:sp>
      <p:sp>
        <p:nvSpPr>
          <p:cNvPr id="5" name="Add a concise statement that answers the ques">
            <a:extLst xmlns:a="http://schemas.openxmlformats.org/drawingml/2006/main">
              <a:ext uri="{FF2B5EF4-FFF2-40B4-BE49-F238E27FC236}">
                <a16:creationId xmlns:a16="http://schemas.microsoft.com/office/drawing/2014/main" id="{3AF9B271-26B1-4036-B13A-F54486902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B42"/>
                </a:solidFill>
                <a:latin typeface="Arial"/>
                <a:ea typeface="Arial"/>
                <a:cs typeface="Arial"/>
              </a:rPr>
              <a:t>Add a concise statement that answers the question above.</a:t>
            </a:r>
          </a:p>
        </p:txBody>
      </p:sp>
      <p:sp>
        <p:nvSpPr>
          <p:cNvPr id="6" name="Evidence or example">
            <a:extLst xmlns:a="http://schemas.openxmlformats.org/drawingml/2006/main">
              <a:ext uri="{FF2B5EF4-FFF2-40B4-BE49-F238E27FC236}">
                <a16:creationId xmlns:a16="http://schemas.microsoft.com/office/drawing/2014/main" id="{A9B751DD-413D-4D47-9F5E-868A84B9F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14625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Evidence or example</a:t>
            </a:r>
          </a:p>
        </p:txBody>
      </p:sp>
      <p:sp>
        <p:nvSpPr>
          <p:cNvPr id="7" name="Add your supporting detail. Include the sourc">
            <a:extLst xmlns:a="http://schemas.openxmlformats.org/drawingml/2006/main">
              <a:ext uri="{FF2B5EF4-FFF2-40B4-BE49-F238E27FC236}">
                <a16:creationId xmlns:a16="http://schemas.microsoft.com/office/drawing/2014/main" id="{DD26C896-1FA9-4DE8-88AB-B7E49B2B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543300"/>
            <a:ext cx="48101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Add your supporting detail. Include the source and date where relevant.</a:t>
            </a:r>
          </a:p>
        </p:txBody>
      </p:sp>
    </p:spTree>
    <p:extLst>
      <p:ext uri="{BB962C8B-B14F-4D97-AF65-F5344CB8AC3E}">
        <p14:creationId xmlns:p14="http://schemas.microsoft.com/office/powerpoint/2010/main" val="6426989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Audience check">
            <a:extLst xmlns:a="http://schemas.openxmlformats.org/drawingml/2006/main">
              <a:ext uri="{FF2B5EF4-FFF2-40B4-BE49-F238E27FC236}">
                <a16:creationId xmlns:a16="http://schemas.microsoft.com/office/drawing/2014/main" id="{0FFFDE90-498B-4944-AE67-6B00A2695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2"/>
                </a:solidFill>
                <a:latin typeface="Arial"/>
                <a:ea typeface="Arial"/>
                <a:cs typeface="Arial"/>
              </a:rPr>
              <a:t>Audience check</a:t>
            </a:r>
          </a:p>
        </p:txBody>
      </p:sp>
      <p:sp>
        <p:nvSpPr>
          <p:cNvPr id="2" name="Verify that the audience sees the slides rath">
            <a:extLst xmlns:a="http://schemas.openxmlformats.org/drawingml/2006/main">
              <a:ext uri="{FF2B5EF4-FFF2-40B4-BE49-F238E27FC236}">
                <a16:creationId xmlns:a16="http://schemas.microsoft.com/office/drawing/2014/main" id="{ACECD169-17DF-4709-B964-5D07D0718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4300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Verify that the audience sees the slides rather than private notes.</a:t>
            </a:r>
          </a:p>
        </p:txBody>
      </p:sp>
      <p:sp>
        <p:nvSpPr>
          <p:cNvPr id="3" name="English editable starter. Replace prompts wit">
            <a:extLst xmlns:a="http://schemas.openxmlformats.org/drawingml/2006/main">
              <a:ext uri="{FF2B5EF4-FFF2-40B4-BE49-F238E27FC236}">
                <a16:creationId xmlns:a16="http://schemas.microsoft.com/office/drawing/2014/main" id="{5A8CA09D-0BFE-485D-87B6-EC7E890F5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865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English editable starter. Replace prompts with your own content.</a:t>
            </a:r>
          </a:p>
        </p:txBody>
      </p:sp>
      <p:sp>
        <p:nvSpPr>
          <p:cNvPr id="4" name="Main point">
            <a:extLst xmlns:a="http://schemas.openxmlformats.org/drawingml/2006/main">
              <a:ext uri="{FF2B5EF4-FFF2-40B4-BE49-F238E27FC236}">
                <a16:creationId xmlns:a16="http://schemas.microsoft.com/office/drawing/2014/main" id="{5C3B9ED6-61A2-47A2-BE10-F1DB5AD5E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5191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Main point</a:t>
            </a:r>
          </a:p>
        </p:txBody>
      </p:sp>
      <p:sp>
        <p:nvSpPr>
          <p:cNvPr id="5" name="Add a concise statement that answers the ques">
            <a:extLst xmlns:a="http://schemas.openxmlformats.org/drawingml/2006/main">
              <a:ext uri="{FF2B5EF4-FFF2-40B4-BE49-F238E27FC236}">
                <a16:creationId xmlns:a16="http://schemas.microsoft.com/office/drawing/2014/main" id="{4DAE40CA-9BDF-4D5C-AFD1-9EA18E7C3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B42"/>
                </a:solidFill>
                <a:latin typeface="Arial"/>
                <a:ea typeface="Arial"/>
                <a:cs typeface="Arial"/>
              </a:rPr>
              <a:t>Add a concise statement that answers the question above.</a:t>
            </a:r>
          </a:p>
        </p:txBody>
      </p:sp>
      <p:sp>
        <p:nvSpPr>
          <p:cNvPr id="6" name="Evidence or example">
            <a:extLst xmlns:a="http://schemas.openxmlformats.org/drawingml/2006/main">
              <a:ext uri="{FF2B5EF4-FFF2-40B4-BE49-F238E27FC236}">
                <a16:creationId xmlns:a16="http://schemas.microsoft.com/office/drawing/2014/main" id="{A6B2D0EB-3999-4AA6-A619-7D32E022D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14625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Evidence or example</a:t>
            </a:r>
          </a:p>
        </p:txBody>
      </p:sp>
      <p:sp>
        <p:nvSpPr>
          <p:cNvPr id="7" name="Add your supporting detail. Include the sourc">
            <a:extLst xmlns:a="http://schemas.openxmlformats.org/drawingml/2006/main">
              <a:ext uri="{FF2B5EF4-FFF2-40B4-BE49-F238E27FC236}">
                <a16:creationId xmlns:a16="http://schemas.microsoft.com/office/drawing/2014/main" id="{3033FF0A-7808-4913-BE49-13A9C6FB6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543300"/>
            <a:ext cx="48101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Add your supporting detail. Include the source and date where relevant.</a:t>
            </a:r>
          </a:p>
        </p:txBody>
      </p:sp>
    </p:spTree>
    <p:extLst>
      <p:ext uri="{BB962C8B-B14F-4D97-AF65-F5344CB8AC3E}">
        <p14:creationId xmlns:p14="http://schemas.microsoft.com/office/powerpoint/2010/main" val="71769214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2026-10-29T17:42:15.8880000Z</dcterms:created>
  <dcterms:modified xsi:type="dcterms:W3CDTF">2026-10-29T17:42:15.8880000Z</dcterms:modified>
</coreProperties>
</file>