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d11c70e57934223" /><Relationship Type="http://schemas.openxmlformats.org/officeDocument/2006/relationships/extended-properties" Target="/docProps/app.xml" Id="R34393a9dd99f4e8b" /><Relationship Type="http://schemas.openxmlformats.org/officeDocument/2006/relationships/officeDocument" Target="/ppt/presentation.xml" Id="R6f7c05d847434583" /></Relationships>
</file>

<file path=ppt/presentation.xml><?xml version="1.0" encoding="utf-8"?>
<p:presentation xmlns:p="http://schemas.openxmlformats.org/presentationml/2006/main">
  <p:sldMasterIdLst>
    <p:sldMasterId xmlns:r="http://schemas.openxmlformats.org/officeDocument/2006/relationships" id="2147483648" r:id="Rbbaf351d766045b9"/>
  </p:sldMasterIdLst>
  <p:notesMasterIdLst>
    <p:notesMasterId xmlns:r="http://schemas.openxmlformats.org/officeDocument/2006/relationships" r:id="R647532536db24d5a"/>
  </p:notesMasterIdLst>
  <p:sldIdLst>
    <p:sldId xmlns:r="http://schemas.openxmlformats.org/officeDocument/2006/relationships" id="256" r:id="R9cffe76462914f1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0fe31528a33407a" /><Relationship Type="http://schemas.openxmlformats.org/officeDocument/2006/relationships/slideMaster" Target="/ppt/slideMasters/slideMaster1.xml" Id="Rbbaf351d766045b9" /><Relationship Type="http://schemas.openxmlformats.org/officeDocument/2006/relationships/notesMaster" Target="/ppt/notesMasters/notesMaster1.xml" Id="R647532536db24d5a" /><Relationship Type="http://schemas.openxmlformats.org/officeDocument/2006/relationships/presProps" Target="/ppt/presProps.xml" Id="R570e9a4fd11e46a9" /><Relationship Type="http://schemas.openxmlformats.org/officeDocument/2006/relationships/tableStyles" Target="/ppt/tableStyles.xml" Id="R86a489bcfe0c42f5" /><Relationship Type="http://schemas.openxmlformats.org/officeDocument/2006/relationships/slide" Target="/ppt/slides/slide1.xml" Id="R9cffe76462914f1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c2e002ece14b7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9137122811f43d4" /><Relationship Type="http://schemas.openxmlformats.org/officeDocument/2006/relationships/notesMaster" Target="/ppt/notesMasters/notesMaster1.xml" Id="R80cd0b2dd9e54d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d351feb5daf4fa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613709927df48d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5d0a2997091455b"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9b3d6c8d25ea4cd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5933e8e68aa45b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4dbe8dc8148444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B75FE54-F8F1-4B58-A5EC-FD39C93D5A7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EF9446B-B5D0-4E7A-8565-ABA5C6CC6EE4}"/>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2EB9E9B-0714-4C8A-A4ED-E5A0AA80D347}"/>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A9C5772-1895-47DD-A710-704AD677951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0A6DA4A-CA2C-4888-BB39-D393A089C9CD}"/>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E3C4D471-DEBE-4532-91F9-AFF4661B63DB}"/>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26AB455-5A0C-4856-A9D0-51E791DC15DC}"/>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A04C293-A9CE-4738-A559-12190098191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72E601B-AE0C-497F-8D0F-233920D5107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0CE0B6B-EE7E-4134-BD84-DA3E3E9E51FB}"/>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e8c0a0fd9604ec6" /><Relationship Type="http://schemas.openxmlformats.org/officeDocument/2006/relationships/slideLayout" Target="/ppt/slideLayouts/slideLayout1.xml" Id="Rda5f401d2ccb4dca" /><Relationship Type="http://schemas.openxmlformats.org/officeDocument/2006/relationships/slideLayout" Target="/ppt/slideLayouts/slideLayout2.xml" Id="Re7e992e097774a9d" /><Relationship Type="http://schemas.openxmlformats.org/officeDocument/2006/relationships/slideLayout" Target="/ppt/slideLayouts/slideLayout3.xml" Id="R74fa586aa2b74e16" /><Relationship Type="http://schemas.openxmlformats.org/officeDocument/2006/relationships/slideLayout" Target="/ppt/slideLayouts/slideLayout4.xml" Id="Rbd970afba9b940ce" /><Relationship Type="http://schemas.openxmlformats.org/officeDocument/2006/relationships/slideLayout" Target="/ppt/slideLayouts/slideLayout5.xml" Id="Rb82efee7131046b2" /><Relationship Type="http://schemas.openxmlformats.org/officeDocument/2006/relationships/slideLayout" Target="/ppt/slideLayouts/slideLayout6.xml" Id="R3f248891421641d4"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a5f401d2ccb4dca"/>
    <p:sldLayoutId xmlns:r="http://schemas.openxmlformats.org/officeDocument/2006/relationships" id="2147483650" r:id="Re7e992e097774a9d"/>
    <p:sldLayoutId xmlns:r="http://schemas.openxmlformats.org/officeDocument/2006/relationships" id="2147483651" r:id="R74fa586aa2b74e16"/>
    <p:sldLayoutId xmlns:r="http://schemas.openxmlformats.org/officeDocument/2006/relationships" id="2147483652" r:id="Rbd970afba9b940ce"/>
    <p:sldLayoutId xmlns:r="http://schemas.openxmlformats.org/officeDocument/2006/relationships" id="2147483653" r:id="Rb82efee7131046b2"/>
    <p:sldLayoutId xmlns:r="http://schemas.openxmlformats.org/officeDocument/2006/relationships" id="2147483654" r:id="R3f248891421641d4"/>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54dfca63d8a445c" /><Relationship Type="http://schemas.openxmlformats.org/officeDocument/2006/relationships/notesSlide" Target="/ppt/notesSlides/notesSlide1.xml" Id="R77a95190b51547c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cxnSp>
        <p:nvCxnSpPr>
          <p:cNvPr id="18" name="">
            <a:extLst xmlns:a="http://schemas.openxmlformats.org/drawingml/2006/main">
              <a:ext uri="{FF2B5EF4-FFF2-40B4-BE49-F238E27FC236}">
                <a16:creationId xmlns:a16="http://schemas.microsoft.com/office/drawing/2014/main" id="{8EB3797D-C1E1-4BDF-AACE-3EC0448FB5EC}"/>
              </a:ext>
            </a:extLst>
          </p:cNvPr>
          <p:cNvCxnSpPr>
            <a:stCxn xmlns:a="http://schemas.openxmlformats.org/drawingml/2006/main" id="10" idx="3"/>
            <a:endCxn xmlns:a="http://schemas.openxmlformats.org/drawingml/2006/main" id="13" idx="1"/>
          </p:cNvCxnSpPr>
          <p:nvPr/>
        </p:nvCxnSpPr>
        <p:spPr>
          <a:xfrm xmlns:a="http://schemas.openxmlformats.org/drawingml/2006/main">
            <a:off x="8743950" y="3062288"/>
            <a:ext cx="5143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7" name="">
            <a:extLst xmlns:a="http://schemas.openxmlformats.org/drawingml/2006/main">
              <a:ext uri="{FF2B5EF4-FFF2-40B4-BE49-F238E27FC236}">
                <a16:creationId xmlns:a16="http://schemas.microsoft.com/office/drawing/2014/main" id="{D5E166B5-ACDB-4BEC-BE2C-2035575F00A8}"/>
              </a:ext>
            </a:extLst>
          </p:cNvPr>
          <p:cNvCxnSpPr>
            <a:stCxn xmlns:a="http://schemas.openxmlformats.org/drawingml/2006/main" id="7" idx="3"/>
            <a:endCxn xmlns:a="http://schemas.openxmlformats.org/drawingml/2006/main" id="10" idx="1"/>
          </p:cNvCxnSpPr>
          <p:nvPr/>
        </p:nvCxnSpPr>
        <p:spPr>
          <a:xfrm xmlns:a="http://schemas.openxmlformats.org/drawingml/2006/main">
            <a:off x="5848350" y="3062288"/>
            <a:ext cx="5143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cxnSp>
        <p:nvCxnSpPr>
          <p:cNvPr id="16" name="">
            <a:extLst xmlns:a="http://schemas.openxmlformats.org/drawingml/2006/main">
              <a:ext uri="{FF2B5EF4-FFF2-40B4-BE49-F238E27FC236}">
                <a16:creationId xmlns:a16="http://schemas.microsoft.com/office/drawing/2014/main" id="{CD533161-B35F-4CE5-9C4F-669DF80CCA22}"/>
              </a:ext>
            </a:extLst>
          </p:cNvPr>
          <p:cNvCxnSpPr>
            <a:stCxn xmlns:a="http://schemas.openxmlformats.org/drawingml/2006/main" id="4" idx="3"/>
            <a:endCxn xmlns:a="http://schemas.openxmlformats.org/drawingml/2006/main" id="7" idx="1"/>
          </p:cNvCxnSpPr>
          <p:nvPr/>
        </p:nvCxnSpPr>
        <p:spPr>
          <a:xfrm xmlns:a="http://schemas.openxmlformats.org/drawingml/2006/main">
            <a:off x="2952750" y="3062288"/>
            <a:ext cx="514350" cy="0"/>
          </a:xfrm>
          <a:prstGeom xmlns:a="http://schemas.openxmlformats.org/drawingml/2006/main" prst="straightConnector1">
            <a:avLst/>
          </a:prstGeom>
          <a:ln xmlns:a="http://schemas.openxmlformats.org/drawingml/2006/main" w="22860">
            <a:solidFill>
              <a:srgbClr val="2C5974"/>
            </a:solidFill>
            <a:prstDash val="solid"/>
            <a:tailEnd type="triangle" w="med" len="med"/>
          </a:ln>
        </p:spPr>
      </p:cxnSp>
      <p:sp>
        <p:nvSpPr>
          <p:cNvPr id="19" name="Process Diagram">
            <a:extLst xmlns:a="http://schemas.openxmlformats.org/drawingml/2006/main">
              <a:ext uri="{FF2B5EF4-FFF2-40B4-BE49-F238E27FC236}">
                <a16:creationId xmlns:a16="http://schemas.microsoft.com/office/drawing/2014/main" id="{54D8EDB2-511B-4EB6-8EF2-B280842E32F0}"/>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Process Diagram</a:t>
            </a:r>
          </a:p>
        </p:txBody>
      </p:sp>
      <p:sp>
        <p:nvSpPr>
          <p:cNvPr id="2" name="Map a workflow with editable steps and connec">
            <a:extLst xmlns:a="http://schemas.openxmlformats.org/drawingml/2006/main">
              <a:ext uri="{FF2B5EF4-FFF2-40B4-BE49-F238E27FC236}">
                <a16:creationId xmlns:a16="http://schemas.microsoft.com/office/drawing/2014/main" id="{ADB8089A-18F9-4CD5-99EC-41007A2FA15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Map a workflow with editable steps and connectors in WPS Presentation. Show the start, decisions and outcome in the order a person actually follows.</a:t>
            </a:r>
          </a:p>
        </p:txBody>
      </p:sp>
      <p:sp>
        <p:nvSpPr>
          <p:cNvPr id="3" name="English editable starter. Replace prompts wit">
            <a:extLst xmlns:a="http://schemas.openxmlformats.org/drawingml/2006/main">
              <a:ext uri="{FF2B5EF4-FFF2-40B4-BE49-F238E27FC236}">
                <a16:creationId xmlns:a16="http://schemas.microsoft.com/office/drawing/2014/main" id="{7408579E-EBD1-4B9A-BD3A-34F35665C156}"/>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Input">
            <a:extLst xmlns:a="http://schemas.openxmlformats.org/drawingml/2006/main">
              <a:ext uri="{FF2B5EF4-FFF2-40B4-BE49-F238E27FC236}">
                <a16:creationId xmlns:a16="http://schemas.microsoft.com/office/drawing/2014/main" id="{7E87C031-98BD-4B1B-B8AD-AD1D3B7A8DF5}"/>
              </a:ext>
            </a:extLst>
          </p:cNvPr>
          <p:cNvSpPr>
            <a:spLocks xmlns:a="http://schemas.openxmlformats.org/drawingml/2006/main" noGrp="1"/>
          </p:cNvSpPr>
          <p:nvPr/>
        </p:nvSpPr>
        <p:spPr>
          <a:xfrm xmlns:a="http://schemas.openxmlformats.org/drawingml/2006/main">
            <a:off x="571500" y="2419350"/>
            <a:ext cx="2381250" cy="1285875"/>
          </a:xfrm>
          <a:prstGeom xmlns:a="http://schemas.openxmlformats.org/drawingml/2006/main" prst="rect">
            <a:avLst/>
          </a:prstGeom>
          <a:solidFill xmlns:a="http://schemas.openxmlformats.org/drawingml/2006/main">
            <a:srgbClr val="E9F2F5"/>
          </a:solidFill>
          <a:ln xmlns:a="http://schemas.openxmlformats.org/drawingml/2006/main" w="11430">
            <a:solidFill>
              <a:srgbClr val="BDCBD3"/>
            </a:solidFill>
            <a:prstDash val="solid"/>
          </a:ln>
        </p:spPr>
      </p:sp>
      <p:sp>
        <p:nvSpPr>
          <p:cNvPr id="5" name="Input">
            <a:extLst xmlns:a="http://schemas.openxmlformats.org/drawingml/2006/main">
              <a:ext uri="{FF2B5EF4-FFF2-40B4-BE49-F238E27FC236}">
                <a16:creationId xmlns:a16="http://schemas.microsoft.com/office/drawing/2014/main" id="{58DE6A22-0F05-43BC-94AE-AAFAB85F32E7}"/>
              </a:ext>
            </a:extLst>
          </p:cNvPr>
          <p:cNvSpPr>
            <a:spLocks xmlns:a="http://schemas.openxmlformats.org/drawingml/2006/main" noGrp="1"/>
          </p:cNvSpPr>
          <p:nvPr/>
        </p:nvSpPr>
        <p:spPr>
          <a:xfrm xmlns:a="http://schemas.openxmlformats.org/drawingml/2006/main">
            <a:off x="723900" y="2790825"/>
            <a:ext cx="2076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172B42"/>
                </a:solidFill>
                <a:latin typeface="Arial"/>
                <a:ea typeface="Arial"/>
                <a:cs typeface="Arial"/>
              </a:defRPr>
            </a:defPPr>
            <a:lvl1pPr algn="ctr">
              <a:defRPr sz="1950" b="1">
                <a:solidFill>
                  <a:srgbClr val="172B42"/>
                </a:solidFill>
                <a:latin typeface="Arial"/>
                <a:ea typeface="Arial"/>
                <a:cs typeface="Arial"/>
              </a:defRPr>
            </a:lvl1pPr>
            <a:lvl2pPr algn="ctr">
              <a:defRPr sz="1950" b="1">
                <a:solidFill>
                  <a:srgbClr val="172B42"/>
                </a:solidFill>
                <a:latin typeface="Arial"/>
                <a:ea typeface="Arial"/>
                <a:cs typeface="Arial"/>
              </a:defRPr>
            </a:lvl2pPr>
            <a:lvl3pPr algn="ctr">
              <a:defRPr sz="1950" b="1">
                <a:solidFill>
                  <a:srgbClr val="172B42"/>
                </a:solidFill>
                <a:latin typeface="Arial"/>
                <a:ea typeface="Arial"/>
                <a:cs typeface="Arial"/>
              </a:defRPr>
            </a:lvl3pPr>
            <a:lvl4pPr algn="ctr">
              <a:defRPr sz="1950" b="1">
                <a:solidFill>
                  <a:srgbClr val="172B42"/>
                </a:solidFill>
                <a:latin typeface="Arial"/>
                <a:ea typeface="Arial"/>
                <a:cs typeface="Arial"/>
              </a:defRPr>
            </a:lvl4pPr>
            <a:lvl5pPr algn="ctr">
              <a:defRPr sz="1950" b="1">
                <a:solidFill>
                  <a:srgbClr val="172B42"/>
                </a:solidFill>
                <a:latin typeface="Arial"/>
                <a:ea typeface="Arial"/>
                <a:cs typeface="Arial"/>
              </a:defRPr>
            </a:lvl5pPr>
            <a:lvl6pPr algn="ctr">
              <a:defRPr sz="1950" b="1">
                <a:solidFill>
                  <a:srgbClr val="172B42"/>
                </a:solidFill>
                <a:latin typeface="Arial"/>
                <a:ea typeface="Arial"/>
                <a:cs typeface="Arial"/>
              </a:defRPr>
            </a:lvl6pPr>
            <a:lvl7pPr algn="ctr">
              <a:defRPr sz="1950" b="1">
                <a:solidFill>
                  <a:srgbClr val="172B42"/>
                </a:solidFill>
                <a:latin typeface="Arial"/>
                <a:ea typeface="Arial"/>
                <a:cs typeface="Arial"/>
              </a:defRPr>
            </a:lvl7pPr>
            <a:lvl8pPr algn="ctr">
              <a:defRPr sz="1950" b="1">
                <a:solidFill>
                  <a:srgbClr val="172B42"/>
                </a:solidFill>
                <a:latin typeface="Arial"/>
                <a:ea typeface="Arial"/>
                <a:cs typeface="Arial"/>
              </a:defRPr>
            </a:lvl8pPr>
            <a:lvl9pPr algn="ctr">
              <a:defRPr sz="1950" b="1">
                <a:solidFill>
                  <a:srgbClr val="172B42"/>
                </a:solidFill>
                <a:latin typeface="Arial"/>
                <a:ea typeface="Arial"/>
                <a:cs typeface="Arial"/>
              </a:defRPr>
            </a:lvl9pPr>
          </a:lstStyle>
          <a:p xmlns:a="http://schemas.openxmlformats.org/drawingml/2006/main">
            <a:pPr algn="ctr">
              <a:defRPr sz="1950" b="1">
                <a:solidFill>
                  <a:srgbClr val="172B42"/>
                </a:solidFill>
                <a:latin typeface="Arial"/>
                <a:ea typeface="Arial"/>
                <a:cs typeface="Arial"/>
              </a:defRPr>
            </a:pPr>
            <a:r>
              <a:rPr sz="1950" b="1">
                <a:solidFill>
                  <a:srgbClr val="172B42"/>
                </a:solidFill>
                <a:latin typeface="Arial"/>
                <a:ea typeface="Arial"/>
                <a:cs typeface="Arial"/>
              </a:rPr>
              <a:t>Input</a:t>
            </a:r>
          </a:p>
        </p:txBody>
      </p:sp>
      <p:sp>
        <p:nvSpPr>
          <p:cNvPr id="6" name="What information or material starts the proce">
            <a:extLst xmlns:a="http://schemas.openxmlformats.org/drawingml/2006/main">
              <a:ext uri="{FF2B5EF4-FFF2-40B4-BE49-F238E27FC236}">
                <a16:creationId xmlns:a16="http://schemas.microsoft.com/office/drawing/2014/main" id="{1298DEC3-0A38-4CC7-9D18-40379C34A41B}"/>
              </a:ext>
            </a:extLst>
          </p:cNvPr>
          <p:cNvSpPr>
            <a:spLocks xmlns:a="http://schemas.openxmlformats.org/drawingml/2006/main" noGrp="1"/>
          </p:cNvSpPr>
          <p:nvPr/>
        </p:nvSpPr>
        <p:spPr>
          <a:xfrm xmlns:a="http://schemas.openxmlformats.org/drawingml/2006/main">
            <a:off x="571500" y="4143375"/>
            <a:ext cx="2381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What information or material starts the process?</a:t>
            </a:r>
          </a:p>
        </p:txBody>
      </p:sp>
      <p:sp>
        <p:nvSpPr>
          <p:cNvPr id="7" name="Action">
            <a:extLst xmlns:a="http://schemas.openxmlformats.org/drawingml/2006/main">
              <a:ext uri="{FF2B5EF4-FFF2-40B4-BE49-F238E27FC236}">
                <a16:creationId xmlns:a16="http://schemas.microsoft.com/office/drawing/2014/main" id="{4381A4DE-6EFB-4A39-81E7-057F0CA4EFE9}"/>
              </a:ext>
            </a:extLst>
          </p:cNvPr>
          <p:cNvSpPr>
            <a:spLocks xmlns:a="http://schemas.openxmlformats.org/drawingml/2006/main" noGrp="1"/>
          </p:cNvSpPr>
          <p:nvPr/>
        </p:nvSpPr>
        <p:spPr>
          <a:xfrm xmlns:a="http://schemas.openxmlformats.org/drawingml/2006/main">
            <a:off x="3467100" y="2419350"/>
            <a:ext cx="2381250" cy="1285875"/>
          </a:xfrm>
          <a:prstGeom xmlns:a="http://schemas.openxmlformats.org/drawingml/2006/main" prst="rect">
            <a:avLst/>
          </a:prstGeom>
          <a:solidFill xmlns:a="http://schemas.openxmlformats.org/drawingml/2006/main">
            <a:srgbClr val="F4EEDD"/>
          </a:solidFill>
          <a:ln xmlns:a="http://schemas.openxmlformats.org/drawingml/2006/main" w="11430">
            <a:solidFill>
              <a:srgbClr val="BDCBD3"/>
            </a:solidFill>
            <a:prstDash val="solid"/>
          </a:ln>
        </p:spPr>
      </p:sp>
      <p:sp>
        <p:nvSpPr>
          <p:cNvPr id="8" name="Action">
            <a:extLst xmlns:a="http://schemas.openxmlformats.org/drawingml/2006/main">
              <a:ext uri="{FF2B5EF4-FFF2-40B4-BE49-F238E27FC236}">
                <a16:creationId xmlns:a16="http://schemas.microsoft.com/office/drawing/2014/main" id="{DF36A16F-B8B8-4EEA-92A8-E73A345EBAD4}"/>
              </a:ext>
            </a:extLst>
          </p:cNvPr>
          <p:cNvSpPr>
            <a:spLocks xmlns:a="http://schemas.openxmlformats.org/drawingml/2006/main" noGrp="1"/>
          </p:cNvSpPr>
          <p:nvPr/>
        </p:nvSpPr>
        <p:spPr>
          <a:xfrm xmlns:a="http://schemas.openxmlformats.org/drawingml/2006/main">
            <a:off x="3619500" y="2790825"/>
            <a:ext cx="2076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172B42"/>
                </a:solidFill>
                <a:latin typeface="Arial"/>
                <a:ea typeface="Arial"/>
                <a:cs typeface="Arial"/>
              </a:defRPr>
            </a:defPPr>
            <a:lvl1pPr algn="ctr">
              <a:defRPr sz="1950" b="1">
                <a:solidFill>
                  <a:srgbClr val="172B42"/>
                </a:solidFill>
                <a:latin typeface="Arial"/>
                <a:ea typeface="Arial"/>
                <a:cs typeface="Arial"/>
              </a:defRPr>
            </a:lvl1pPr>
            <a:lvl2pPr algn="ctr">
              <a:defRPr sz="1950" b="1">
                <a:solidFill>
                  <a:srgbClr val="172B42"/>
                </a:solidFill>
                <a:latin typeface="Arial"/>
                <a:ea typeface="Arial"/>
                <a:cs typeface="Arial"/>
              </a:defRPr>
            </a:lvl2pPr>
            <a:lvl3pPr algn="ctr">
              <a:defRPr sz="1950" b="1">
                <a:solidFill>
                  <a:srgbClr val="172B42"/>
                </a:solidFill>
                <a:latin typeface="Arial"/>
                <a:ea typeface="Arial"/>
                <a:cs typeface="Arial"/>
              </a:defRPr>
            </a:lvl3pPr>
            <a:lvl4pPr algn="ctr">
              <a:defRPr sz="1950" b="1">
                <a:solidFill>
                  <a:srgbClr val="172B42"/>
                </a:solidFill>
                <a:latin typeface="Arial"/>
                <a:ea typeface="Arial"/>
                <a:cs typeface="Arial"/>
              </a:defRPr>
            </a:lvl4pPr>
            <a:lvl5pPr algn="ctr">
              <a:defRPr sz="1950" b="1">
                <a:solidFill>
                  <a:srgbClr val="172B42"/>
                </a:solidFill>
                <a:latin typeface="Arial"/>
                <a:ea typeface="Arial"/>
                <a:cs typeface="Arial"/>
              </a:defRPr>
            </a:lvl5pPr>
            <a:lvl6pPr algn="ctr">
              <a:defRPr sz="1950" b="1">
                <a:solidFill>
                  <a:srgbClr val="172B42"/>
                </a:solidFill>
                <a:latin typeface="Arial"/>
                <a:ea typeface="Arial"/>
                <a:cs typeface="Arial"/>
              </a:defRPr>
            </a:lvl6pPr>
            <a:lvl7pPr algn="ctr">
              <a:defRPr sz="1950" b="1">
                <a:solidFill>
                  <a:srgbClr val="172B42"/>
                </a:solidFill>
                <a:latin typeface="Arial"/>
                <a:ea typeface="Arial"/>
                <a:cs typeface="Arial"/>
              </a:defRPr>
            </a:lvl7pPr>
            <a:lvl8pPr algn="ctr">
              <a:defRPr sz="1950" b="1">
                <a:solidFill>
                  <a:srgbClr val="172B42"/>
                </a:solidFill>
                <a:latin typeface="Arial"/>
                <a:ea typeface="Arial"/>
                <a:cs typeface="Arial"/>
              </a:defRPr>
            </a:lvl8pPr>
            <a:lvl9pPr algn="ctr">
              <a:defRPr sz="1950" b="1">
                <a:solidFill>
                  <a:srgbClr val="172B42"/>
                </a:solidFill>
                <a:latin typeface="Arial"/>
                <a:ea typeface="Arial"/>
                <a:cs typeface="Arial"/>
              </a:defRPr>
            </a:lvl9pPr>
          </a:lstStyle>
          <a:p xmlns:a="http://schemas.openxmlformats.org/drawingml/2006/main">
            <a:pPr algn="ctr">
              <a:defRPr sz="1950" b="1">
                <a:solidFill>
                  <a:srgbClr val="172B42"/>
                </a:solidFill>
                <a:latin typeface="Arial"/>
                <a:ea typeface="Arial"/>
                <a:cs typeface="Arial"/>
              </a:defRPr>
            </a:pPr>
            <a:r>
              <a:rPr sz="1950" b="1">
                <a:solidFill>
                  <a:srgbClr val="172B42"/>
                </a:solidFill>
                <a:latin typeface="Arial"/>
                <a:ea typeface="Arial"/>
                <a:cs typeface="Arial"/>
              </a:rPr>
              <a:t>Action</a:t>
            </a:r>
          </a:p>
        </p:txBody>
      </p:sp>
      <p:sp>
        <p:nvSpPr>
          <p:cNvPr id="9" name="What work happens next and who owns it?">
            <a:extLst xmlns:a="http://schemas.openxmlformats.org/drawingml/2006/main">
              <a:ext uri="{FF2B5EF4-FFF2-40B4-BE49-F238E27FC236}">
                <a16:creationId xmlns:a16="http://schemas.microsoft.com/office/drawing/2014/main" id="{15F9E9E6-42C1-4A15-AC4B-7D4B3A0C046D}"/>
              </a:ext>
            </a:extLst>
          </p:cNvPr>
          <p:cNvSpPr>
            <a:spLocks xmlns:a="http://schemas.openxmlformats.org/drawingml/2006/main" noGrp="1"/>
          </p:cNvSpPr>
          <p:nvPr/>
        </p:nvSpPr>
        <p:spPr>
          <a:xfrm xmlns:a="http://schemas.openxmlformats.org/drawingml/2006/main">
            <a:off x="3467100" y="4143375"/>
            <a:ext cx="2381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What work happens next and who owns it?</a:t>
            </a:r>
          </a:p>
        </p:txBody>
      </p:sp>
      <p:sp>
        <p:nvSpPr>
          <p:cNvPr id="10" name="Decision">
            <a:extLst xmlns:a="http://schemas.openxmlformats.org/drawingml/2006/main">
              <a:ext uri="{FF2B5EF4-FFF2-40B4-BE49-F238E27FC236}">
                <a16:creationId xmlns:a16="http://schemas.microsoft.com/office/drawing/2014/main" id="{CE1D0359-C8E2-4716-9FDB-2524C508D4F3}"/>
              </a:ext>
            </a:extLst>
          </p:cNvPr>
          <p:cNvSpPr>
            <a:spLocks xmlns:a="http://schemas.openxmlformats.org/drawingml/2006/main" noGrp="1"/>
          </p:cNvSpPr>
          <p:nvPr/>
        </p:nvSpPr>
        <p:spPr>
          <a:xfrm xmlns:a="http://schemas.openxmlformats.org/drawingml/2006/main">
            <a:off x="6362700" y="2419350"/>
            <a:ext cx="2381250" cy="1285875"/>
          </a:xfrm>
          <a:prstGeom xmlns:a="http://schemas.openxmlformats.org/drawingml/2006/main" prst="diamond">
            <a:avLst/>
          </a:prstGeom>
          <a:solidFill xmlns:a="http://schemas.openxmlformats.org/drawingml/2006/main">
            <a:srgbClr val="E9EEE3"/>
          </a:solidFill>
          <a:ln xmlns:a="http://schemas.openxmlformats.org/drawingml/2006/main" w="11430">
            <a:solidFill>
              <a:srgbClr val="BDCBD3"/>
            </a:solidFill>
            <a:prstDash val="solid"/>
          </a:ln>
        </p:spPr>
      </p:sp>
      <p:sp>
        <p:nvSpPr>
          <p:cNvPr id="11" name="Decision">
            <a:extLst xmlns:a="http://schemas.openxmlformats.org/drawingml/2006/main">
              <a:ext uri="{FF2B5EF4-FFF2-40B4-BE49-F238E27FC236}">
                <a16:creationId xmlns:a16="http://schemas.microsoft.com/office/drawing/2014/main" id="{F63BC924-7FC0-4C2E-BCDA-A611BFA1EFA1}"/>
              </a:ext>
            </a:extLst>
          </p:cNvPr>
          <p:cNvSpPr>
            <a:spLocks xmlns:a="http://schemas.openxmlformats.org/drawingml/2006/main" noGrp="1"/>
          </p:cNvSpPr>
          <p:nvPr/>
        </p:nvSpPr>
        <p:spPr>
          <a:xfrm xmlns:a="http://schemas.openxmlformats.org/drawingml/2006/main">
            <a:off x="6667500" y="2790825"/>
            <a:ext cx="17716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172B42"/>
                </a:solidFill>
                <a:latin typeface="Arial"/>
                <a:ea typeface="Arial"/>
                <a:cs typeface="Arial"/>
              </a:defRPr>
            </a:defPPr>
            <a:lvl1pPr algn="ctr">
              <a:defRPr sz="1950" b="1">
                <a:solidFill>
                  <a:srgbClr val="172B42"/>
                </a:solidFill>
                <a:latin typeface="Arial"/>
                <a:ea typeface="Arial"/>
                <a:cs typeface="Arial"/>
              </a:defRPr>
            </a:lvl1pPr>
            <a:lvl2pPr algn="ctr">
              <a:defRPr sz="1950" b="1">
                <a:solidFill>
                  <a:srgbClr val="172B42"/>
                </a:solidFill>
                <a:latin typeface="Arial"/>
                <a:ea typeface="Arial"/>
                <a:cs typeface="Arial"/>
              </a:defRPr>
            </a:lvl2pPr>
            <a:lvl3pPr algn="ctr">
              <a:defRPr sz="1950" b="1">
                <a:solidFill>
                  <a:srgbClr val="172B42"/>
                </a:solidFill>
                <a:latin typeface="Arial"/>
                <a:ea typeface="Arial"/>
                <a:cs typeface="Arial"/>
              </a:defRPr>
            </a:lvl3pPr>
            <a:lvl4pPr algn="ctr">
              <a:defRPr sz="1950" b="1">
                <a:solidFill>
                  <a:srgbClr val="172B42"/>
                </a:solidFill>
                <a:latin typeface="Arial"/>
                <a:ea typeface="Arial"/>
                <a:cs typeface="Arial"/>
              </a:defRPr>
            </a:lvl4pPr>
            <a:lvl5pPr algn="ctr">
              <a:defRPr sz="1950" b="1">
                <a:solidFill>
                  <a:srgbClr val="172B42"/>
                </a:solidFill>
                <a:latin typeface="Arial"/>
                <a:ea typeface="Arial"/>
                <a:cs typeface="Arial"/>
              </a:defRPr>
            </a:lvl5pPr>
            <a:lvl6pPr algn="ctr">
              <a:defRPr sz="1950" b="1">
                <a:solidFill>
                  <a:srgbClr val="172B42"/>
                </a:solidFill>
                <a:latin typeface="Arial"/>
                <a:ea typeface="Arial"/>
                <a:cs typeface="Arial"/>
              </a:defRPr>
            </a:lvl6pPr>
            <a:lvl7pPr algn="ctr">
              <a:defRPr sz="1950" b="1">
                <a:solidFill>
                  <a:srgbClr val="172B42"/>
                </a:solidFill>
                <a:latin typeface="Arial"/>
                <a:ea typeface="Arial"/>
                <a:cs typeface="Arial"/>
              </a:defRPr>
            </a:lvl7pPr>
            <a:lvl8pPr algn="ctr">
              <a:defRPr sz="1950" b="1">
                <a:solidFill>
                  <a:srgbClr val="172B42"/>
                </a:solidFill>
                <a:latin typeface="Arial"/>
                <a:ea typeface="Arial"/>
                <a:cs typeface="Arial"/>
              </a:defRPr>
            </a:lvl8pPr>
            <a:lvl9pPr algn="ctr">
              <a:defRPr sz="1950" b="1">
                <a:solidFill>
                  <a:srgbClr val="172B42"/>
                </a:solidFill>
                <a:latin typeface="Arial"/>
                <a:ea typeface="Arial"/>
                <a:cs typeface="Arial"/>
              </a:defRPr>
            </a:lvl9pPr>
          </a:lstStyle>
          <a:p xmlns:a="http://schemas.openxmlformats.org/drawingml/2006/main">
            <a:pPr algn="ctr">
              <a:defRPr sz="1950" b="1">
                <a:solidFill>
                  <a:srgbClr val="172B42"/>
                </a:solidFill>
                <a:latin typeface="Arial"/>
                <a:ea typeface="Arial"/>
                <a:cs typeface="Arial"/>
              </a:defRPr>
            </a:pPr>
            <a:r>
              <a:rPr sz="1950" b="1">
                <a:solidFill>
                  <a:srgbClr val="172B42"/>
                </a:solidFill>
                <a:latin typeface="Arial"/>
                <a:ea typeface="Arial"/>
                <a:cs typeface="Arial"/>
              </a:rPr>
              <a:t>Decision</a:t>
            </a:r>
          </a:p>
        </p:txBody>
      </p:sp>
      <p:sp>
        <p:nvSpPr>
          <p:cNvPr id="12" name="What condition changes the next step?">
            <a:extLst xmlns:a="http://schemas.openxmlformats.org/drawingml/2006/main">
              <a:ext uri="{FF2B5EF4-FFF2-40B4-BE49-F238E27FC236}">
                <a16:creationId xmlns:a16="http://schemas.microsoft.com/office/drawing/2014/main" id="{96EDC6A7-CC97-438A-B893-F538B33BCE89}"/>
              </a:ext>
            </a:extLst>
          </p:cNvPr>
          <p:cNvSpPr>
            <a:spLocks xmlns:a="http://schemas.openxmlformats.org/drawingml/2006/main" noGrp="1"/>
          </p:cNvSpPr>
          <p:nvPr/>
        </p:nvSpPr>
        <p:spPr>
          <a:xfrm xmlns:a="http://schemas.openxmlformats.org/drawingml/2006/main">
            <a:off x="6362700" y="4143375"/>
            <a:ext cx="2381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What condition changes the next step?</a:t>
            </a:r>
          </a:p>
        </p:txBody>
      </p:sp>
      <p:sp>
        <p:nvSpPr>
          <p:cNvPr id="13" name="Output">
            <a:extLst xmlns:a="http://schemas.openxmlformats.org/drawingml/2006/main">
              <a:ext uri="{FF2B5EF4-FFF2-40B4-BE49-F238E27FC236}">
                <a16:creationId xmlns:a16="http://schemas.microsoft.com/office/drawing/2014/main" id="{26E16A73-0EF6-440D-9786-9BEBAFFA1DCF}"/>
              </a:ext>
            </a:extLst>
          </p:cNvPr>
          <p:cNvSpPr>
            <a:spLocks xmlns:a="http://schemas.openxmlformats.org/drawingml/2006/main" noGrp="1"/>
          </p:cNvSpPr>
          <p:nvPr/>
        </p:nvSpPr>
        <p:spPr>
          <a:xfrm xmlns:a="http://schemas.openxmlformats.org/drawingml/2006/main">
            <a:off x="9258300" y="2419350"/>
            <a:ext cx="2381250" cy="1285875"/>
          </a:xfrm>
          <a:prstGeom xmlns:a="http://schemas.openxmlformats.org/drawingml/2006/main" prst="rect">
            <a:avLst/>
          </a:prstGeom>
          <a:solidFill xmlns:a="http://schemas.openxmlformats.org/drawingml/2006/main">
            <a:srgbClr val="EDEAF3"/>
          </a:solidFill>
          <a:ln xmlns:a="http://schemas.openxmlformats.org/drawingml/2006/main" w="11430">
            <a:solidFill>
              <a:srgbClr val="BDCBD3"/>
            </a:solidFill>
            <a:prstDash val="solid"/>
          </a:ln>
        </p:spPr>
      </p:sp>
      <p:sp>
        <p:nvSpPr>
          <p:cNvPr id="14" name="Output">
            <a:extLst xmlns:a="http://schemas.openxmlformats.org/drawingml/2006/main">
              <a:ext uri="{FF2B5EF4-FFF2-40B4-BE49-F238E27FC236}">
                <a16:creationId xmlns:a16="http://schemas.microsoft.com/office/drawing/2014/main" id="{C51E8ADC-E184-4A15-A8A6-572283A73D3D}"/>
              </a:ext>
            </a:extLst>
          </p:cNvPr>
          <p:cNvSpPr>
            <a:spLocks xmlns:a="http://schemas.openxmlformats.org/drawingml/2006/main" noGrp="1"/>
          </p:cNvSpPr>
          <p:nvPr/>
        </p:nvSpPr>
        <p:spPr>
          <a:xfrm xmlns:a="http://schemas.openxmlformats.org/drawingml/2006/main">
            <a:off x="9410700" y="2790825"/>
            <a:ext cx="20764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ctr">
              <a:defRPr sz="1950" b="1">
                <a:solidFill>
                  <a:srgbClr val="172B42"/>
                </a:solidFill>
                <a:latin typeface="Arial"/>
                <a:ea typeface="Arial"/>
                <a:cs typeface="Arial"/>
              </a:defRPr>
            </a:defPPr>
            <a:lvl1pPr algn="ctr">
              <a:defRPr sz="1950" b="1">
                <a:solidFill>
                  <a:srgbClr val="172B42"/>
                </a:solidFill>
                <a:latin typeface="Arial"/>
                <a:ea typeface="Arial"/>
                <a:cs typeface="Arial"/>
              </a:defRPr>
            </a:lvl1pPr>
            <a:lvl2pPr algn="ctr">
              <a:defRPr sz="1950" b="1">
                <a:solidFill>
                  <a:srgbClr val="172B42"/>
                </a:solidFill>
                <a:latin typeface="Arial"/>
                <a:ea typeface="Arial"/>
                <a:cs typeface="Arial"/>
              </a:defRPr>
            </a:lvl2pPr>
            <a:lvl3pPr algn="ctr">
              <a:defRPr sz="1950" b="1">
                <a:solidFill>
                  <a:srgbClr val="172B42"/>
                </a:solidFill>
                <a:latin typeface="Arial"/>
                <a:ea typeface="Arial"/>
                <a:cs typeface="Arial"/>
              </a:defRPr>
            </a:lvl3pPr>
            <a:lvl4pPr algn="ctr">
              <a:defRPr sz="1950" b="1">
                <a:solidFill>
                  <a:srgbClr val="172B42"/>
                </a:solidFill>
                <a:latin typeface="Arial"/>
                <a:ea typeface="Arial"/>
                <a:cs typeface="Arial"/>
              </a:defRPr>
            </a:lvl4pPr>
            <a:lvl5pPr algn="ctr">
              <a:defRPr sz="1950" b="1">
                <a:solidFill>
                  <a:srgbClr val="172B42"/>
                </a:solidFill>
                <a:latin typeface="Arial"/>
                <a:ea typeface="Arial"/>
                <a:cs typeface="Arial"/>
              </a:defRPr>
            </a:lvl5pPr>
            <a:lvl6pPr algn="ctr">
              <a:defRPr sz="1950" b="1">
                <a:solidFill>
                  <a:srgbClr val="172B42"/>
                </a:solidFill>
                <a:latin typeface="Arial"/>
                <a:ea typeface="Arial"/>
                <a:cs typeface="Arial"/>
              </a:defRPr>
            </a:lvl6pPr>
            <a:lvl7pPr algn="ctr">
              <a:defRPr sz="1950" b="1">
                <a:solidFill>
                  <a:srgbClr val="172B42"/>
                </a:solidFill>
                <a:latin typeface="Arial"/>
                <a:ea typeface="Arial"/>
                <a:cs typeface="Arial"/>
              </a:defRPr>
            </a:lvl7pPr>
            <a:lvl8pPr algn="ctr">
              <a:defRPr sz="1950" b="1">
                <a:solidFill>
                  <a:srgbClr val="172B42"/>
                </a:solidFill>
                <a:latin typeface="Arial"/>
                <a:ea typeface="Arial"/>
                <a:cs typeface="Arial"/>
              </a:defRPr>
            </a:lvl8pPr>
            <a:lvl9pPr algn="ctr">
              <a:defRPr sz="1950" b="1">
                <a:solidFill>
                  <a:srgbClr val="172B42"/>
                </a:solidFill>
                <a:latin typeface="Arial"/>
                <a:ea typeface="Arial"/>
                <a:cs typeface="Arial"/>
              </a:defRPr>
            </a:lvl9pPr>
          </a:lstStyle>
          <a:p xmlns:a="http://schemas.openxmlformats.org/drawingml/2006/main">
            <a:pPr algn="ctr">
              <a:defRPr sz="1950" b="1">
                <a:solidFill>
                  <a:srgbClr val="172B42"/>
                </a:solidFill>
                <a:latin typeface="Arial"/>
                <a:ea typeface="Arial"/>
                <a:cs typeface="Arial"/>
              </a:defRPr>
            </a:pPr>
            <a:r>
              <a:rPr sz="1950" b="1">
                <a:solidFill>
                  <a:srgbClr val="172B42"/>
                </a:solidFill>
                <a:latin typeface="Arial"/>
                <a:ea typeface="Arial"/>
                <a:cs typeface="Arial"/>
              </a:rPr>
              <a:t>Output</a:t>
            </a:r>
          </a:p>
        </p:txBody>
      </p:sp>
      <p:sp>
        <p:nvSpPr>
          <p:cNvPr id="15" name="What completed result leaves the process?">
            <a:extLst xmlns:a="http://schemas.openxmlformats.org/drawingml/2006/main">
              <a:ext uri="{FF2B5EF4-FFF2-40B4-BE49-F238E27FC236}">
                <a16:creationId xmlns:a16="http://schemas.microsoft.com/office/drawing/2014/main" id="{999E0031-3927-4BEB-B534-B52E146E3094}"/>
              </a:ext>
            </a:extLst>
          </p:cNvPr>
          <p:cNvSpPr>
            <a:spLocks xmlns:a="http://schemas.openxmlformats.org/drawingml/2006/main" noGrp="1"/>
          </p:cNvSpPr>
          <p:nvPr/>
        </p:nvSpPr>
        <p:spPr>
          <a:xfrm xmlns:a="http://schemas.openxmlformats.org/drawingml/2006/main">
            <a:off x="9258300" y="4143375"/>
            <a:ext cx="2381250" cy="1524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800" b="0">
                <a:solidFill>
                  <a:srgbClr val="526275"/>
                </a:solidFill>
                <a:latin typeface="Arial"/>
                <a:ea typeface="Arial"/>
                <a:cs typeface="Arial"/>
              </a:defRPr>
            </a:defPPr>
            <a:lvl1pPr algn="l">
              <a:defRPr sz="1800" b="0">
                <a:solidFill>
                  <a:srgbClr val="526275"/>
                </a:solidFill>
                <a:latin typeface="Arial"/>
                <a:ea typeface="Arial"/>
                <a:cs typeface="Arial"/>
              </a:defRPr>
            </a:lvl1pPr>
            <a:lvl2pPr algn="l">
              <a:defRPr sz="1800" b="0">
                <a:solidFill>
                  <a:srgbClr val="526275"/>
                </a:solidFill>
                <a:latin typeface="Arial"/>
                <a:ea typeface="Arial"/>
                <a:cs typeface="Arial"/>
              </a:defRPr>
            </a:lvl2pPr>
            <a:lvl3pPr algn="l">
              <a:defRPr sz="1800" b="0">
                <a:solidFill>
                  <a:srgbClr val="526275"/>
                </a:solidFill>
                <a:latin typeface="Arial"/>
                <a:ea typeface="Arial"/>
                <a:cs typeface="Arial"/>
              </a:defRPr>
            </a:lvl3pPr>
            <a:lvl4pPr algn="l">
              <a:defRPr sz="1800" b="0">
                <a:solidFill>
                  <a:srgbClr val="526275"/>
                </a:solidFill>
                <a:latin typeface="Arial"/>
                <a:ea typeface="Arial"/>
                <a:cs typeface="Arial"/>
              </a:defRPr>
            </a:lvl4pPr>
            <a:lvl5pPr algn="l">
              <a:defRPr sz="1800" b="0">
                <a:solidFill>
                  <a:srgbClr val="526275"/>
                </a:solidFill>
                <a:latin typeface="Arial"/>
                <a:ea typeface="Arial"/>
                <a:cs typeface="Arial"/>
              </a:defRPr>
            </a:lvl5pPr>
            <a:lvl6pPr algn="l">
              <a:defRPr sz="1800" b="0">
                <a:solidFill>
                  <a:srgbClr val="526275"/>
                </a:solidFill>
                <a:latin typeface="Arial"/>
                <a:ea typeface="Arial"/>
                <a:cs typeface="Arial"/>
              </a:defRPr>
            </a:lvl6pPr>
            <a:lvl7pPr algn="l">
              <a:defRPr sz="1800" b="0">
                <a:solidFill>
                  <a:srgbClr val="526275"/>
                </a:solidFill>
                <a:latin typeface="Arial"/>
                <a:ea typeface="Arial"/>
                <a:cs typeface="Arial"/>
              </a:defRPr>
            </a:lvl7pPr>
            <a:lvl8pPr algn="l">
              <a:defRPr sz="1800" b="0">
                <a:solidFill>
                  <a:srgbClr val="526275"/>
                </a:solidFill>
                <a:latin typeface="Arial"/>
                <a:ea typeface="Arial"/>
                <a:cs typeface="Arial"/>
              </a:defRPr>
            </a:lvl8pPr>
            <a:lvl9pPr algn="l">
              <a:defRPr sz="1800" b="0">
                <a:solidFill>
                  <a:srgbClr val="526275"/>
                </a:solidFill>
                <a:latin typeface="Arial"/>
                <a:ea typeface="Arial"/>
                <a:cs typeface="Arial"/>
              </a:defRPr>
            </a:lvl9pPr>
          </a:lstStyle>
          <a:p xmlns:a="http://schemas.openxmlformats.org/drawingml/2006/main">
            <a:pPr algn="l">
              <a:defRPr sz="1800" b="0">
                <a:solidFill>
                  <a:srgbClr val="526275"/>
                </a:solidFill>
                <a:latin typeface="Arial"/>
                <a:ea typeface="Arial"/>
                <a:cs typeface="Arial"/>
              </a:defRPr>
            </a:pPr>
            <a:r>
              <a:rPr sz="1800" b="0">
                <a:solidFill>
                  <a:srgbClr val="526275"/>
                </a:solidFill>
                <a:latin typeface="Arial"/>
                <a:ea typeface="Arial"/>
                <a:cs typeface="Arial"/>
              </a:rPr>
              <a:t>What completed result leaves the process?</a:t>
            </a:r>
          </a:p>
        </p:txBody>
      </p:sp>
    </p:spTree>
    <p:extLst>
      <p:ext uri="{BB962C8B-B14F-4D97-AF65-F5344CB8AC3E}">
        <p14:creationId xmlns:p14="http://schemas.microsoft.com/office/powerpoint/2010/main" val="11282642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2026-10-29T17:18:29.2800000Z</dcterms:created>
  <dcterms:modified xsi:type="dcterms:W3CDTF">2026-10-29T17:18:29.2800000Z</dcterms:modified>
</coreProperties>
</file>